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6" r:id="rId2"/>
    <p:sldId id="276" r:id="rId3"/>
    <p:sldId id="278" r:id="rId4"/>
    <p:sldId id="279" r:id="rId5"/>
    <p:sldId id="281" r:id="rId6"/>
    <p:sldId id="272" r:id="rId7"/>
    <p:sldId id="282" r:id="rId8"/>
    <p:sldId id="283" r:id="rId9"/>
    <p:sldId id="284" r:id="rId10"/>
    <p:sldId id="285" r:id="rId11"/>
    <p:sldId id="286" r:id="rId12"/>
    <p:sldId id="273" r:id="rId13"/>
    <p:sldId id="287" r:id="rId14"/>
    <p:sldId id="288" r:id="rId15"/>
    <p:sldId id="289" r:id="rId16"/>
    <p:sldId id="290" r:id="rId17"/>
    <p:sldId id="275" r:id="rId18"/>
    <p:sldId id="277" r:id="rId19"/>
    <p:sldId id="295" r:id="rId20"/>
    <p:sldId id="291" r:id="rId21"/>
    <p:sldId id="292" r:id="rId22"/>
    <p:sldId id="294" r:id="rId23"/>
    <p:sldId id="29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8D207-8CD4-4146-B928-8121C65A4583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627F4-39D1-4BB7-8ABD-D4ACE5652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6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B8037-28B0-48B2-A93E-259A71169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FF4CB-1CF1-4C0F-B691-BD9D49DA2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1E126A-C6DB-4C92-8C5C-91F3D7F7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1E03A-B4BB-47EB-B70E-902AE18F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48944-1474-469F-BDDF-9D75457A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8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B19E0-B63A-492D-A553-E859032E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B3A6A4-A043-4E06-802F-6F02D6929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B2B29-DF6E-4A33-B240-F1EF57AD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3E2D95-7F83-48A4-A386-D4E16EB9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F4E93-09A9-46D4-9677-4F4D1CFC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5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9C7F13-34D1-4172-AC86-59D3871368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8A914F-FD76-4C8D-87B9-E716D0616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8A66-11AC-4578-B35D-C9340F2E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ED2276-4A31-4ABF-AD2E-677DEE4C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C1105-25A6-48D8-B65F-72762BCE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64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9B3FB-ED7A-4042-B85B-6CBF1601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00C33-8D12-45D5-98A2-D26D9F3B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3E5A4-0027-4D5C-9740-F9A95562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08A613-FF9F-470D-BCC4-08429440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AD767-43FB-4863-B47E-2FDD47EB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4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A56B1-5F13-4C68-8B33-A9EB8FA3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51177A-15B6-462F-BECE-B73A357C2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D09D98-C0FE-4FF7-BCC6-111A1EB0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D2ECF-BCA9-417D-9C3A-6BE514DA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B9C76-991B-4DF4-8B82-04E75991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9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D0276-328F-40EB-89D1-B7375991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4D65D-27BD-4FAE-B638-762172771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8D6EAE-5BDC-45F3-87EA-AC4ADECA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8C1F34-9338-415F-94A8-66C6E1D6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B6728D-15F2-49CE-A561-F4A652E6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FC523E-9AD1-446C-B0A0-8C5A5537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53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0BC54-7A57-4798-83CE-DA4C94FA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AB43AD-38CD-4EFB-861E-97AED5833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6B74D9-C54D-4154-B08A-6A62421E9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2E1863-0CF3-40B4-B4B4-32C3032FC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BDFC6E-8F1D-451A-85F2-B83D8340E2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C10194-E422-4D5B-A68D-C4C4BAAE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27CFE5-3AE6-41E3-A140-D266CFDA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409B2B-792A-4E34-A07C-44619F6F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92EC6-94BB-41EB-9387-2D3F3B45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3F531B-A2BC-4958-9CD0-50AE8A8A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8F9C10-A633-4338-B031-86C8453C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DFC8B8-6A3D-4A35-8461-191FE048F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48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833FB3-14BD-442D-BF20-E65219EA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150384-42E7-4CF2-B2E9-5D9CDB7C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37CA89-4ACF-41EF-8ED2-1CBE4981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4730D-02C4-4EE3-AD55-352C705B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258195-039B-4839-9BB3-1E881E6FD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63CC8E-F7CC-4932-80B7-0FAA3A76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86987-9E2E-41A8-91D5-DA2FC6B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97A7D-0BDD-4BA6-8688-2AD8BE30D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1E2034-F557-495B-B882-1F2566ED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23EA9-663C-4E26-AF0C-3A36A3DE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B22F79-55F4-46E9-8D2F-4A8C3D3F4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F7D8FD-B268-4A8D-B879-8452FCD29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BCB88-38C8-4BE3-828D-578C78DD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4A3566-B63D-47F7-8A24-2D1D6B53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5E9EBE-3762-4B07-97B6-7EE1EADB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0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F0130E-DB29-42B4-800E-CD1BAA3E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9145CE-8B37-4D08-B016-F32835159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F5FE0-C0F1-4098-B474-1856B0D7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2E9A2-0F32-45F3-8D67-35A8BCC3974E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B8F46-D598-446C-939F-1E849D0FA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A96450-C03F-4DE4-8BD0-FA939741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BDC2F-4FC9-47C5-897F-831BF3CE7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1.png"/><Relationship Id="rId7" Type="http://schemas.openxmlformats.org/officeDocument/2006/relationships/image" Target="../media/image46.png"/><Relationship Id="rId12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0B116-FDCB-4BF5-A0C4-C03D6B7CE739}"/>
              </a:ext>
            </a:extLst>
          </p:cNvPr>
          <p:cNvSpPr>
            <a:spLocks noGrp="1"/>
          </p:cNvSpPr>
          <p:nvPr/>
        </p:nvSpPr>
        <p:spPr>
          <a:xfrm>
            <a:off x="1051178" y="1263300"/>
            <a:ext cx="10089645" cy="2827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모듈신경망을 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활용한 열차 인식모델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6CD576-4C20-4C25-A799-0D227017159B}"/>
              </a:ext>
            </a:extLst>
          </p:cNvPr>
          <p:cNvSpPr>
            <a:spLocks noGrp="1"/>
          </p:cNvSpPr>
          <p:nvPr/>
        </p:nvSpPr>
        <p:spPr>
          <a:xfrm>
            <a:off x="1051178" y="44485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/>
              <a:t>최영조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644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788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One class SVM for Train appearance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11412856" y="5895135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A0F6EF-43F5-354B-8AD5-BC862D5B9DD7}"/>
              </a:ext>
            </a:extLst>
          </p:cNvPr>
          <p:cNvSpPr/>
          <p:nvPr/>
        </p:nvSpPr>
        <p:spPr>
          <a:xfrm>
            <a:off x="3946085" y="1125516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E527B9-5CB8-944A-A79B-7AE484A86BE3}"/>
              </a:ext>
            </a:extLst>
          </p:cNvPr>
          <p:cNvSpPr/>
          <p:nvPr/>
        </p:nvSpPr>
        <p:spPr>
          <a:xfrm>
            <a:off x="1616225" y="1125515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KTX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771622-EBC3-C649-A121-CB015BB45C52}"/>
              </a:ext>
            </a:extLst>
          </p:cNvPr>
          <p:cNvSpPr/>
          <p:nvPr/>
        </p:nvSpPr>
        <p:spPr>
          <a:xfrm>
            <a:off x="1616224" y="1702788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ITX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284ACD-43E0-8C49-8BE4-2219A6DF4A0F}"/>
              </a:ext>
            </a:extLst>
          </p:cNvPr>
          <p:cNvSpPr/>
          <p:nvPr/>
        </p:nvSpPr>
        <p:spPr>
          <a:xfrm>
            <a:off x="1616224" y="2280061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SRT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67F6B-8368-CC49-8368-226004783217}"/>
              </a:ext>
            </a:extLst>
          </p:cNvPr>
          <p:cNvSpPr/>
          <p:nvPr/>
        </p:nvSpPr>
        <p:spPr>
          <a:xfrm>
            <a:off x="1616224" y="2857334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TGV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6C287A-91B9-FF4E-AB72-B8107A4EF0B0}"/>
              </a:ext>
            </a:extLst>
          </p:cNvPr>
          <p:cNvSpPr/>
          <p:nvPr/>
        </p:nvSpPr>
        <p:spPr>
          <a:xfrm>
            <a:off x="1616224" y="3459303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CRH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84686F-E977-8C43-905C-E8611A053178}"/>
              </a:ext>
            </a:extLst>
          </p:cNvPr>
          <p:cNvSpPr/>
          <p:nvPr/>
        </p:nvSpPr>
        <p:spPr>
          <a:xfrm>
            <a:off x="1616224" y="4061272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RailJet</a:t>
            </a:r>
            <a:r>
              <a:rPr kumimoji="1" lang="en-US" altLang="ko-Kore-KR" dirty="0">
                <a:solidFill>
                  <a:schemeClr val="tx1"/>
                </a:solidFill>
              </a:rPr>
              <a:t>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6578EF-0FEA-E64B-8A1B-6F93BC9A692E}"/>
              </a:ext>
            </a:extLst>
          </p:cNvPr>
          <p:cNvGrpSpPr/>
          <p:nvPr/>
        </p:nvGrpSpPr>
        <p:grpSpPr>
          <a:xfrm rot="5400000">
            <a:off x="3489912" y="4827869"/>
            <a:ext cx="443947" cy="106521"/>
            <a:chOff x="2227170" y="4791714"/>
            <a:chExt cx="443947" cy="10652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431D0D3-6E26-934A-A62B-0C8566E65749}"/>
                </a:ext>
              </a:extLst>
            </p:cNvPr>
            <p:cNvSpPr/>
            <p:nvPr/>
          </p:nvSpPr>
          <p:spPr>
            <a:xfrm rot="21418688">
              <a:off x="2227170" y="4791714"/>
              <a:ext cx="99391" cy="993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604AF79-29FD-2E4C-A95A-80C2EA9642CC}"/>
                </a:ext>
              </a:extLst>
            </p:cNvPr>
            <p:cNvSpPr/>
            <p:nvPr/>
          </p:nvSpPr>
          <p:spPr>
            <a:xfrm rot="21418688">
              <a:off x="2399448" y="4795029"/>
              <a:ext cx="99391" cy="993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168AE4F-064A-4546-BBD7-D696A09D320C}"/>
                </a:ext>
              </a:extLst>
            </p:cNvPr>
            <p:cNvSpPr/>
            <p:nvPr/>
          </p:nvSpPr>
          <p:spPr>
            <a:xfrm rot="21418688">
              <a:off x="2571726" y="4798844"/>
              <a:ext cx="99391" cy="993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F92FC2-56DB-004B-A075-23C7FCB6B192}"/>
              </a:ext>
            </a:extLst>
          </p:cNvPr>
          <p:cNvSpPr/>
          <p:nvPr/>
        </p:nvSpPr>
        <p:spPr>
          <a:xfrm>
            <a:off x="1616224" y="5224395"/>
            <a:ext cx="1826300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 images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5" name="화살표: 오른쪽 11">
            <a:extLst>
              <a:ext uri="{FF2B5EF4-FFF2-40B4-BE49-F238E27FC236}">
                <a16:creationId xmlns:a16="http://schemas.microsoft.com/office/drawing/2014/main" id="{429FC24C-8F10-F149-B604-311FBA6E3DF7}"/>
              </a:ext>
            </a:extLst>
          </p:cNvPr>
          <p:cNvSpPr/>
          <p:nvPr/>
        </p:nvSpPr>
        <p:spPr>
          <a:xfrm>
            <a:off x="3516838" y="1264324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FBD8B-1F49-9744-B3F9-91F7D0F8EA2C}"/>
              </a:ext>
            </a:extLst>
          </p:cNvPr>
          <p:cNvSpPr/>
          <p:nvPr/>
        </p:nvSpPr>
        <p:spPr>
          <a:xfrm>
            <a:off x="3946085" y="1694590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8" name="화살표: 오른쪽 11">
            <a:extLst>
              <a:ext uri="{FF2B5EF4-FFF2-40B4-BE49-F238E27FC236}">
                <a16:creationId xmlns:a16="http://schemas.microsoft.com/office/drawing/2014/main" id="{82474850-D6F9-F044-B9B6-D0A1FA0197D1}"/>
              </a:ext>
            </a:extLst>
          </p:cNvPr>
          <p:cNvSpPr/>
          <p:nvPr/>
        </p:nvSpPr>
        <p:spPr>
          <a:xfrm>
            <a:off x="3516838" y="1833398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661DEB-A181-AF4A-814F-F91D910C168B}"/>
              </a:ext>
            </a:extLst>
          </p:cNvPr>
          <p:cNvSpPr/>
          <p:nvPr/>
        </p:nvSpPr>
        <p:spPr>
          <a:xfrm>
            <a:off x="3946085" y="2263664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0" name="화살표: 오른쪽 11">
            <a:extLst>
              <a:ext uri="{FF2B5EF4-FFF2-40B4-BE49-F238E27FC236}">
                <a16:creationId xmlns:a16="http://schemas.microsoft.com/office/drawing/2014/main" id="{E2EB6DD9-8E78-E244-8B0E-6E108D0B25A6}"/>
              </a:ext>
            </a:extLst>
          </p:cNvPr>
          <p:cNvSpPr/>
          <p:nvPr/>
        </p:nvSpPr>
        <p:spPr>
          <a:xfrm>
            <a:off x="3516838" y="240247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399785E-9988-2C4A-810F-17784A5DDC6E}"/>
              </a:ext>
            </a:extLst>
          </p:cNvPr>
          <p:cNvSpPr/>
          <p:nvPr/>
        </p:nvSpPr>
        <p:spPr>
          <a:xfrm>
            <a:off x="3946085" y="2854394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2" name="화살표: 오른쪽 11">
            <a:extLst>
              <a:ext uri="{FF2B5EF4-FFF2-40B4-BE49-F238E27FC236}">
                <a16:creationId xmlns:a16="http://schemas.microsoft.com/office/drawing/2014/main" id="{81A9137E-A827-6E41-86FF-DCC4BC8911C1}"/>
              </a:ext>
            </a:extLst>
          </p:cNvPr>
          <p:cNvSpPr/>
          <p:nvPr/>
        </p:nvSpPr>
        <p:spPr>
          <a:xfrm>
            <a:off x="3507962" y="299320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15B7849-2246-6C4A-933F-ED5A6CBDC7E1}"/>
              </a:ext>
            </a:extLst>
          </p:cNvPr>
          <p:cNvSpPr/>
          <p:nvPr/>
        </p:nvSpPr>
        <p:spPr>
          <a:xfrm>
            <a:off x="3946085" y="3440804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4" name="화살표: 오른쪽 11">
            <a:extLst>
              <a:ext uri="{FF2B5EF4-FFF2-40B4-BE49-F238E27FC236}">
                <a16:creationId xmlns:a16="http://schemas.microsoft.com/office/drawing/2014/main" id="{D9C2FFEA-CF69-904B-BFD9-555F33175D9B}"/>
              </a:ext>
            </a:extLst>
          </p:cNvPr>
          <p:cNvSpPr/>
          <p:nvPr/>
        </p:nvSpPr>
        <p:spPr>
          <a:xfrm>
            <a:off x="3516838" y="357961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5C7D54-B3EF-1A47-9043-17AE95DA724E}"/>
              </a:ext>
            </a:extLst>
          </p:cNvPr>
          <p:cNvSpPr/>
          <p:nvPr/>
        </p:nvSpPr>
        <p:spPr>
          <a:xfrm>
            <a:off x="3946085" y="4067233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6" name="화살표: 오른쪽 11">
            <a:extLst>
              <a:ext uri="{FF2B5EF4-FFF2-40B4-BE49-F238E27FC236}">
                <a16:creationId xmlns:a16="http://schemas.microsoft.com/office/drawing/2014/main" id="{9DE397EF-BFB5-A540-8AEC-E680CC72933C}"/>
              </a:ext>
            </a:extLst>
          </p:cNvPr>
          <p:cNvSpPr/>
          <p:nvPr/>
        </p:nvSpPr>
        <p:spPr>
          <a:xfrm>
            <a:off x="3507962" y="4206041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AF7727-7D5D-0C46-9307-6164718C9400}"/>
              </a:ext>
            </a:extLst>
          </p:cNvPr>
          <p:cNvSpPr/>
          <p:nvPr/>
        </p:nvSpPr>
        <p:spPr>
          <a:xfrm>
            <a:off x="3950523" y="5206336"/>
            <a:ext cx="2207491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8" name="화살표: 오른쪽 11">
            <a:extLst>
              <a:ext uri="{FF2B5EF4-FFF2-40B4-BE49-F238E27FC236}">
                <a16:creationId xmlns:a16="http://schemas.microsoft.com/office/drawing/2014/main" id="{700D439F-D63F-CA4A-874B-213E5615541F}"/>
              </a:ext>
            </a:extLst>
          </p:cNvPr>
          <p:cNvSpPr/>
          <p:nvPr/>
        </p:nvSpPr>
        <p:spPr>
          <a:xfrm>
            <a:off x="3516838" y="5345144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11">
            <a:extLst>
              <a:ext uri="{FF2B5EF4-FFF2-40B4-BE49-F238E27FC236}">
                <a16:creationId xmlns:a16="http://schemas.microsoft.com/office/drawing/2014/main" id="{E7F7C58D-0945-394D-AC9C-9CDE30C30415}"/>
              </a:ext>
            </a:extLst>
          </p:cNvPr>
          <p:cNvSpPr/>
          <p:nvPr/>
        </p:nvSpPr>
        <p:spPr>
          <a:xfrm>
            <a:off x="6232327" y="126296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4E85A2-7A43-EE4D-B80B-E9E15FD581BC}"/>
              </a:ext>
            </a:extLst>
          </p:cNvPr>
          <p:cNvSpPr/>
          <p:nvPr/>
        </p:nvSpPr>
        <p:spPr>
          <a:xfrm>
            <a:off x="6666012" y="112960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2" name="화살표: 오른쪽 11">
            <a:extLst>
              <a:ext uri="{FF2B5EF4-FFF2-40B4-BE49-F238E27FC236}">
                <a16:creationId xmlns:a16="http://schemas.microsoft.com/office/drawing/2014/main" id="{A2B8003C-5472-A743-B988-4C1168CB5E3B}"/>
              </a:ext>
            </a:extLst>
          </p:cNvPr>
          <p:cNvSpPr/>
          <p:nvPr/>
        </p:nvSpPr>
        <p:spPr>
          <a:xfrm>
            <a:off x="6232327" y="1833398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E6F7ABD-1D1C-8F4D-80AD-4FCEBB14CA84}"/>
              </a:ext>
            </a:extLst>
          </p:cNvPr>
          <p:cNvSpPr/>
          <p:nvPr/>
        </p:nvSpPr>
        <p:spPr>
          <a:xfrm>
            <a:off x="6666012" y="169459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8" name="화살표: 오른쪽 11">
            <a:extLst>
              <a:ext uri="{FF2B5EF4-FFF2-40B4-BE49-F238E27FC236}">
                <a16:creationId xmlns:a16="http://schemas.microsoft.com/office/drawing/2014/main" id="{47915D9D-3B86-7844-B1C8-58E3EEEEAB5B}"/>
              </a:ext>
            </a:extLst>
          </p:cNvPr>
          <p:cNvSpPr/>
          <p:nvPr/>
        </p:nvSpPr>
        <p:spPr>
          <a:xfrm>
            <a:off x="6232327" y="241090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E9BFC7-B509-5A40-AC22-7BD77BC3BC7C}"/>
              </a:ext>
            </a:extLst>
          </p:cNvPr>
          <p:cNvSpPr/>
          <p:nvPr/>
        </p:nvSpPr>
        <p:spPr>
          <a:xfrm>
            <a:off x="6666012" y="227754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0" name="화살표: 오른쪽 11">
            <a:extLst>
              <a:ext uri="{FF2B5EF4-FFF2-40B4-BE49-F238E27FC236}">
                <a16:creationId xmlns:a16="http://schemas.microsoft.com/office/drawing/2014/main" id="{05A199C6-8BA7-604A-99A2-A6B9A09560ED}"/>
              </a:ext>
            </a:extLst>
          </p:cNvPr>
          <p:cNvSpPr/>
          <p:nvPr/>
        </p:nvSpPr>
        <p:spPr>
          <a:xfrm>
            <a:off x="6232327" y="2993202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7F69B9-8083-A145-8135-A53B52711121}"/>
              </a:ext>
            </a:extLst>
          </p:cNvPr>
          <p:cNvSpPr/>
          <p:nvPr/>
        </p:nvSpPr>
        <p:spPr>
          <a:xfrm>
            <a:off x="6666012" y="285439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2" name="화살표: 오른쪽 11">
            <a:extLst>
              <a:ext uri="{FF2B5EF4-FFF2-40B4-BE49-F238E27FC236}">
                <a16:creationId xmlns:a16="http://schemas.microsoft.com/office/drawing/2014/main" id="{EB7E0443-7E67-124A-AAEC-BB9651D9E9AB}"/>
              </a:ext>
            </a:extLst>
          </p:cNvPr>
          <p:cNvSpPr/>
          <p:nvPr/>
        </p:nvSpPr>
        <p:spPr>
          <a:xfrm>
            <a:off x="6223451" y="3563638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A3E30C-10EF-CA4F-951E-2D1CFF8FFB26}"/>
              </a:ext>
            </a:extLst>
          </p:cNvPr>
          <p:cNvSpPr/>
          <p:nvPr/>
        </p:nvSpPr>
        <p:spPr>
          <a:xfrm>
            <a:off x="6657136" y="34302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4" name="화살표: 오른쪽 11">
            <a:extLst>
              <a:ext uri="{FF2B5EF4-FFF2-40B4-BE49-F238E27FC236}">
                <a16:creationId xmlns:a16="http://schemas.microsoft.com/office/drawing/2014/main" id="{FCC9B19A-C39A-014C-A241-3205F3C8FF4A}"/>
              </a:ext>
            </a:extLst>
          </p:cNvPr>
          <p:cNvSpPr/>
          <p:nvPr/>
        </p:nvSpPr>
        <p:spPr>
          <a:xfrm>
            <a:off x="6232327" y="4179739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7FE1E07-96D3-4547-A829-0277D740ED56}"/>
              </a:ext>
            </a:extLst>
          </p:cNvPr>
          <p:cNvSpPr/>
          <p:nvPr/>
        </p:nvSpPr>
        <p:spPr>
          <a:xfrm>
            <a:off x="6657135" y="406127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0" name="화살표: 오른쪽 11">
            <a:extLst>
              <a:ext uri="{FF2B5EF4-FFF2-40B4-BE49-F238E27FC236}">
                <a16:creationId xmlns:a16="http://schemas.microsoft.com/office/drawing/2014/main" id="{7009F7ED-2D89-F240-A663-349B2ED8970C}"/>
              </a:ext>
            </a:extLst>
          </p:cNvPr>
          <p:cNvSpPr/>
          <p:nvPr/>
        </p:nvSpPr>
        <p:spPr>
          <a:xfrm>
            <a:off x="6223451" y="5324938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972A277-97C2-D746-B846-E782900CA76F}"/>
              </a:ext>
            </a:extLst>
          </p:cNvPr>
          <p:cNvSpPr/>
          <p:nvPr/>
        </p:nvSpPr>
        <p:spPr>
          <a:xfrm>
            <a:off x="6648259" y="520647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OCSVM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A1FD42-A88A-9443-A964-ED044AD20957}"/>
              </a:ext>
            </a:extLst>
          </p:cNvPr>
          <p:cNvSpPr/>
          <p:nvPr/>
        </p:nvSpPr>
        <p:spPr>
          <a:xfrm>
            <a:off x="7738934" y="1147864"/>
            <a:ext cx="114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KTX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2B85E1-5533-354F-BC32-3F50C68CA595}"/>
              </a:ext>
            </a:extLst>
          </p:cNvPr>
          <p:cNvSpPr/>
          <p:nvPr/>
        </p:nvSpPr>
        <p:spPr>
          <a:xfrm>
            <a:off x="7738934" y="1713381"/>
            <a:ext cx="107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ITX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00618D5-BD31-4F41-9C5A-9951410425ED}"/>
              </a:ext>
            </a:extLst>
          </p:cNvPr>
          <p:cNvSpPr/>
          <p:nvPr/>
        </p:nvSpPr>
        <p:spPr>
          <a:xfrm>
            <a:off x="7738934" y="2276304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SRT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6743AC-EAD6-2B4D-BD10-68AEBE919B64}"/>
              </a:ext>
            </a:extLst>
          </p:cNvPr>
          <p:cNvSpPr/>
          <p:nvPr/>
        </p:nvSpPr>
        <p:spPr>
          <a:xfrm>
            <a:off x="7738934" y="2841821"/>
            <a:ext cx="116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TGV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5DE79D-D453-3748-873A-36CA9AF869A5}"/>
              </a:ext>
            </a:extLst>
          </p:cNvPr>
          <p:cNvSpPr/>
          <p:nvPr/>
        </p:nvSpPr>
        <p:spPr>
          <a:xfrm>
            <a:off x="7738934" y="3463153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CRH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24015A2-9FB4-A647-90A1-53762500C498}"/>
              </a:ext>
            </a:extLst>
          </p:cNvPr>
          <p:cNvSpPr/>
          <p:nvPr/>
        </p:nvSpPr>
        <p:spPr>
          <a:xfrm>
            <a:off x="7738934" y="4063280"/>
            <a:ext cx="1409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RailJet</a:t>
            </a:r>
            <a:r>
              <a:rPr kumimoji="1" lang="en-US" altLang="ko-Kore-KR" dirty="0">
                <a:solidFill>
                  <a:srgbClr val="FF0000"/>
                </a:solidFill>
              </a:rPr>
              <a:t>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6EEFC6-67D2-BC4A-98F4-9F6B58A1AF95}"/>
              </a:ext>
            </a:extLst>
          </p:cNvPr>
          <p:cNvSpPr/>
          <p:nvPr/>
        </p:nvSpPr>
        <p:spPr>
          <a:xfrm>
            <a:off x="7738934" y="5208479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n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3751D45-2E92-744C-B852-D18E9DAE294F}"/>
              </a:ext>
            </a:extLst>
          </p:cNvPr>
          <p:cNvSpPr/>
          <p:nvPr/>
        </p:nvSpPr>
        <p:spPr>
          <a:xfrm>
            <a:off x="199515" y="1121227"/>
            <a:ext cx="1260128" cy="4550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Train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7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788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One class SVM for Train appearance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11412856" y="5895135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4E85A2-7A43-EE4D-B80B-E9E15FD581BC}"/>
              </a:ext>
            </a:extLst>
          </p:cNvPr>
          <p:cNvSpPr/>
          <p:nvPr/>
        </p:nvSpPr>
        <p:spPr>
          <a:xfrm>
            <a:off x="6875805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2.8914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E6F7ABD-1D1C-8F4D-80AD-4FCEBB14CA84}"/>
              </a:ext>
            </a:extLst>
          </p:cNvPr>
          <p:cNvSpPr/>
          <p:nvPr/>
        </p:nvSpPr>
        <p:spPr>
          <a:xfrm>
            <a:off x="6875805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3.0687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E9BFC7-B509-5A40-AC22-7BD77BC3BC7C}"/>
              </a:ext>
            </a:extLst>
          </p:cNvPr>
          <p:cNvSpPr/>
          <p:nvPr/>
        </p:nvSpPr>
        <p:spPr>
          <a:xfrm>
            <a:off x="6875805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-0.5596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7F69B9-8083-A145-8135-A53B52711121}"/>
              </a:ext>
            </a:extLst>
          </p:cNvPr>
          <p:cNvSpPr/>
          <p:nvPr/>
        </p:nvSpPr>
        <p:spPr>
          <a:xfrm>
            <a:off x="6875805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4.6376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A3E30C-10EF-CA4F-951E-2D1CFF8FFB26}"/>
              </a:ext>
            </a:extLst>
          </p:cNvPr>
          <p:cNvSpPr/>
          <p:nvPr/>
        </p:nvSpPr>
        <p:spPr>
          <a:xfrm>
            <a:off x="6866929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3.8965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7FE1E07-96D3-4547-A829-0277D740ED56}"/>
              </a:ext>
            </a:extLst>
          </p:cNvPr>
          <p:cNvSpPr/>
          <p:nvPr/>
        </p:nvSpPr>
        <p:spPr>
          <a:xfrm>
            <a:off x="6866928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-0.6893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A1FD42-A88A-9443-A964-ED044AD20957}"/>
              </a:ext>
            </a:extLst>
          </p:cNvPr>
          <p:cNvSpPr/>
          <p:nvPr/>
        </p:nvSpPr>
        <p:spPr>
          <a:xfrm>
            <a:off x="7948727" y="1554883"/>
            <a:ext cx="114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KTX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2B85E1-5533-354F-BC32-3F50C68CA595}"/>
              </a:ext>
            </a:extLst>
          </p:cNvPr>
          <p:cNvSpPr/>
          <p:nvPr/>
        </p:nvSpPr>
        <p:spPr>
          <a:xfrm>
            <a:off x="7948727" y="2120400"/>
            <a:ext cx="107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ITX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00618D5-BD31-4F41-9C5A-9951410425ED}"/>
              </a:ext>
            </a:extLst>
          </p:cNvPr>
          <p:cNvSpPr/>
          <p:nvPr/>
        </p:nvSpPr>
        <p:spPr>
          <a:xfrm>
            <a:off x="7948727" y="2683323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SRT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6743AC-EAD6-2B4D-BD10-68AEBE919B64}"/>
              </a:ext>
            </a:extLst>
          </p:cNvPr>
          <p:cNvSpPr/>
          <p:nvPr/>
        </p:nvSpPr>
        <p:spPr>
          <a:xfrm>
            <a:off x="7948727" y="3248840"/>
            <a:ext cx="116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TGV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5DE79D-D453-3748-873A-36CA9AF869A5}"/>
              </a:ext>
            </a:extLst>
          </p:cNvPr>
          <p:cNvSpPr/>
          <p:nvPr/>
        </p:nvSpPr>
        <p:spPr>
          <a:xfrm>
            <a:off x="7948727" y="3870172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CRH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24015A2-9FB4-A647-90A1-53762500C498}"/>
              </a:ext>
            </a:extLst>
          </p:cNvPr>
          <p:cNvSpPr/>
          <p:nvPr/>
        </p:nvSpPr>
        <p:spPr>
          <a:xfrm>
            <a:off x="7948727" y="4470299"/>
            <a:ext cx="1409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RailJet</a:t>
            </a:r>
            <a:r>
              <a:rPr kumimoji="1" lang="en-US" altLang="ko-Kore-KR" dirty="0">
                <a:solidFill>
                  <a:srgbClr val="FF0000"/>
                </a:solidFill>
              </a:rPr>
              <a:t>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54" name="그림 53" descr="기차, 트랙, 실외, 하늘이(가) 표시된 사진&#10;&#10;자동 생성된 설명">
            <a:extLst>
              <a:ext uri="{FF2B5EF4-FFF2-40B4-BE49-F238E27FC236}">
                <a16:creationId xmlns:a16="http://schemas.microsoft.com/office/drawing/2014/main" id="{5AB61DD2-C5A9-F64B-8CA1-F8A859158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7" y="2521941"/>
            <a:ext cx="2000425" cy="181411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B298C12-76EA-2D48-9242-38458F887BCE}"/>
              </a:ext>
            </a:extLst>
          </p:cNvPr>
          <p:cNvSpPr/>
          <p:nvPr/>
        </p:nvSpPr>
        <p:spPr>
          <a:xfrm>
            <a:off x="678487" y="1746520"/>
            <a:ext cx="1215627" cy="529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Test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F9B126-5F55-2548-8FE9-B8D1EA317815}"/>
              </a:ext>
            </a:extLst>
          </p:cNvPr>
          <p:cNvSpPr/>
          <p:nvPr/>
        </p:nvSpPr>
        <p:spPr>
          <a:xfrm>
            <a:off x="3021933" y="2531513"/>
            <a:ext cx="650396" cy="1794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7" name="화살표: 오른쪽 11">
            <a:extLst>
              <a:ext uri="{FF2B5EF4-FFF2-40B4-BE49-F238E27FC236}">
                <a16:creationId xmlns:a16="http://schemas.microsoft.com/office/drawing/2014/main" id="{AAECBFF2-8143-B548-ACEA-55C197B8B3BF}"/>
              </a:ext>
            </a:extLst>
          </p:cNvPr>
          <p:cNvSpPr/>
          <p:nvPr/>
        </p:nvSpPr>
        <p:spPr>
          <a:xfrm>
            <a:off x="2474536" y="334417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11">
            <a:extLst>
              <a:ext uri="{FF2B5EF4-FFF2-40B4-BE49-F238E27FC236}">
                <a16:creationId xmlns:a16="http://schemas.microsoft.com/office/drawing/2014/main" id="{EAFBB568-674B-984C-88CD-A57D665535AF}"/>
              </a:ext>
            </a:extLst>
          </p:cNvPr>
          <p:cNvSpPr/>
          <p:nvPr/>
        </p:nvSpPr>
        <p:spPr>
          <a:xfrm>
            <a:off x="3860354" y="333541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64B582-F005-4146-8563-05A4D1D36DE4}"/>
              </a:ext>
            </a:extLst>
          </p:cNvPr>
          <p:cNvSpPr/>
          <p:nvPr/>
        </p:nvSpPr>
        <p:spPr>
          <a:xfrm>
            <a:off x="4407749" y="2531513"/>
            <a:ext cx="1723761" cy="1794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Normalized</a:t>
            </a: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8" name="화살표: 오른쪽 11">
            <a:extLst>
              <a:ext uri="{FF2B5EF4-FFF2-40B4-BE49-F238E27FC236}">
                <a16:creationId xmlns:a16="http://schemas.microsoft.com/office/drawing/2014/main" id="{52B173FD-66F9-0547-BB74-50E48DC42683}"/>
              </a:ext>
            </a:extLst>
          </p:cNvPr>
          <p:cNvSpPr/>
          <p:nvPr/>
        </p:nvSpPr>
        <p:spPr>
          <a:xfrm>
            <a:off x="6319533" y="333541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9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5575683-FF46-4E6D-80FA-897E73F5A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t="3115" r="7467" b="3600"/>
          <a:stretch/>
        </p:blipFill>
        <p:spPr>
          <a:xfrm>
            <a:off x="1136359" y="1539598"/>
            <a:ext cx="4001548" cy="2692891"/>
          </a:xfrm>
          <a:prstGeom prst="rect">
            <a:avLst/>
          </a:prstGeom>
        </p:spPr>
      </p:pic>
      <p:pic>
        <p:nvPicPr>
          <p:cNvPr id="11" name="Picture 2" descr="one class SVM 이미지 검색결과">
            <a:extLst>
              <a:ext uri="{FF2B5EF4-FFF2-40B4-BE49-F238E27FC236}">
                <a16:creationId xmlns:a16="http://schemas.microsoft.com/office/drawing/2014/main" id="{6CC3F2BD-B9E8-4B34-9BEF-CA5C117CC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740" r="14312" b="4272"/>
          <a:stretch/>
        </p:blipFill>
        <p:spPr bwMode="auto">
          <a:xfrm>
            <a:off x="6870582" y="828736"/>
            <a:ext cx="3825380" cy="379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0BD828F-7EFE-4A0B-92A4-CEC577E87B5E}"/>
              </a:ext>
            </a:extLst>
          </p:cNvPr>
          <p:cNvSpPr/>
          <p:nvPr/>
        </p:nvSpPr>
        <p:spPr>
          <a:xfrm>
            <a:off x="5653307" y="2617585"/>
            <a:ext cx="701875" cy="5620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0A0A51-F2A2-4964-808E-A169EC2B782C}"/>
              </a:ext>
            </a:extLst>
          </p:cNvPr>
          <p:cNvCxnSpPr>
            <a:cxnSpLocks/>
          </p:cNvCxnSpPr>
          <p:nvPr/>
        </p:nvCxnSpPr>
        <p:spPr>
          <a:xfrm flipH="1">
            <a:off x="8917496" y="1832190"/>
            <a:ext cx="1224793" cy="980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52AD174B-33F9-4FBA-A6E5-9F4BB0BBD6BD}"/>
              </a:ext>
            </a:extLst>
          </p:cNvPr>
          <p:cNvSpPr/>
          <p:nvPr/>
        </p:nvSpPr>
        <p:spPr>
          <a:xfrm rot="13889978">
            <a:off x="9533698" y="1865096"/>
            <a:ext cx="578840" cy="1504978"/>
          </a:xfrm>
          <a:prstGeom prst="leftBrace">
            <a:avLst>
              <a:gd name="adj1" fmla="val 173551"/>
              <a:gd name="adj2" fmla="val 749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D9455F-7D5B-4FA5-BB10-7CB838684F5C}"/>
              </a:ext>
            </a:extLst>
          </p:cNvPr>
          <p:cNvSpPr txBox="1"/>
          <p:nvPr/>
        </p:nvSpPr>
        <p:spPr>
          <a:xfrm>
            <a:off x="10411378" y="2446419"/>
            <a:ext cx="1599970" cy="865108"/>
          </a:xfrm>
          <a:prstGeom prst="roundRect">
            <a:avLst>
              <a:gd name="adj" fmla="val 4364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Similarity evaluation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7CA397-6865-416E-8372-34AEFA3706DF}"/>
                  </a:ext>
                </a:extLst>
              </p:cNvPr>
              <p:cNvSpPr txBox="1"/>
              <p:nvPr/>
            </p:nvSpPr>
            <p:spPr>
              <a:xfrm>
                <a:off x="504850" y="4425435"/>
                <a:ext cx="5499395" cy="2214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latin typeface="Beirut" pitchFamily="2" charset="-78"/>
                    <a:cs typeface="Beirut" pitchFamily="2" charset="-78"/>
                  </a:rPr>
                  <a:t>Aims of SVM algorithms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0.5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500" b="0" dirty="0">
                  <a:latin typeface="Beirut" pitchFamily="2" charset="-78"/>
                  <a:cs typeface="Beirut" pitchFamily="2" charset="-7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500" b="0" i="1" smtClean="0">
                              <a:latin typeface="Beirut" pitchFamily="2" charset="-78"/>
                              <a:cs typeface="Beirut" pitchFamily="2" charset="-78"/>
                            </a:rPr>
                            <m:t>n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ko-KR" sz="1500" b="0" dirty="0">
                  <a:latin typeface="Beirut" pitchFamily="2" charset="-78"/>
                  <a:cs typeface="Beirut" pitchFamily="2" charset="-7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0≤</m:t>
                      </m:r>
                      <m:sSub>
                        <m:sSub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=1,⋯,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ko-KR" sz="1500" dirty="0">
                  <a:latin typeface="Beirut" pitchFamily="2" charset="-78"/>
                  <a:cs typeface="Beirut" pitchFamily="2" charset="-78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𝑜𝑓𝐺</m:t>
                    </m:r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𝐺𝑟𝑎𝑚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altLang="ko-KR" sz="1500" b="0" i="1" dirty="0">
                    <a:latin typeface="Beirut" pitchFamily="2" charset="-78"/>
                    <a:cs typeface="Beirut" pitchFamily="2" charset="-78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𝑑𝑒𝑐𝑖𝑑𝑒𝑠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𝑠𝑢𝑝𝑝𝑜𝑟𝑡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𝑣𝑒𝑐𝑡𝑜𝑟𝑠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ko-KR" altLang="en-US" sz="1500" dirty="0">
                    <a:latin typeface="Beirut" pitchFamily="2" charset="-78"/>
                    <a:cs typeface="Beirut" pitchFamily="2" charset="-78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7CA397-6865-416E-8372-34AEFA370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0" y="4425435"/>
                <a:ext cx="5499395" cy="2214452"/>
              </a:xfrm>
              <a:prstGeom prst="rect">
                <a:avLst/>
              </a:prstGeom>
              <a:blipFill>
                <a:blip r:embed="rId4"/>
                <a:stretch>
                  <a:fillRect l="-461" t="-26286" b="-1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6747043-F416-4C05-99EF-DDB10A1D301C}"/>
              </a:ext>
            </a:extLst>
          </p:cNvPr>
          <p:cNvSpPr/>
          <p:nvPr/>
        </p:nvSpPr>
        <p:spPr>
          <a:xfrm rot="5400000">
            <a:off x="10930333" y="3490982"/>
            <a:ext cx="701875" cy="562059"/>
          </a:xfrm>
          <a:prstGeom prst="rightArrow">
            <a:avLst>
              <a:gd name="adj1" fmla="val 4403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B31A91-863D-4559-8308-A0D993CCEDDD}"/>
              </a:ext>
            </a:extLst>
          </p:cNvPr>
          <p:cNvSpPr txBox="1"/>
          <p:nvPr/>
        </p:nvSpPr>
        <p:spPr>
          <a:xfrm>
            <a:off x="10481285" y="4455741"/>
            <a:ext cx="15999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Get a point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3207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SVM principal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11412856" y="5895135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7257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5638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Multi class SVM classifier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9822597" y="5209338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4E85A2-7A43-EE4D-B80B-E9E15FD581BC}"/>
              </a:ext>
            </a:extLst>
          </p:cNvPr>
          <p:cNvSpPr/>
          <p:nvPr/>
        </p:nvSpPr>
        <p:spPr>
          <a:xfrm>
            <a:off x="6875805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2.8914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E6F7ABD-1D1C-8F4D-80AD-4FCEBB14CA84}"/>
              </a:ext>
            </a:extLst>
          </p:cNvPr>
          <p:cNvSpPr/>
          <p:nvPr/>
        </p:nvSpPr>
        <p:spPr>
          <a:xfrm>
            <a:off x="6875805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3.0687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E9BFC7-B509-5A40-AC22-7BD77BC3BC7C}"/>
              </a:ext>
            </a:extLst>
          </p:cNvPr>
          <p:cNvSpPr/>
          <p:nvPr/>
        </p:nvSpPr>
        <p:spPr>
          <a:xfrm>
            <a:off x="6875805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-0.5596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7F69B9-8083-A145-8135-A53B52711121}"/>
              </a:ext>
            </a:extLst>
          </p:cNvPr>
          <p:cNvSpPr/>
          <p:nvPr/>
        </p:nvSpPr>
        <p:spPr>
          <a:xfrm>
            <a:off x="6875805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4.6376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A3E30C-10EF-CA4F-951E-2D1CFF8FFB26}"/>
              </a:ext>
            </a:extLst>
          </p:cNvPr>
          <p:cNvSpPr/>
          <p:nvPr/>
        </p:nvSpPr>
        <p:spPr>
          <a:xfrm>
            <a:off x="6866929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3.8965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7FE1E07-96D3-4547-A829-0277D740ED56}"/>
              </a:ext>
            </a:extLst>
          </p:cNvPr>
          <p:cNvSpPr/>
          <p:nvPr/>
        </p:nvSpPr>
        <p:spPr>
          <a:xfrm>
            <a:off x="6866928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-0.6893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A1FD42-A88A-9443-A964-ED044AD20957}"/>
              </a:ext>
            </a:extLst>
          </p:cNvPr>
          <p:cNvSpPr/>
          <p:nvPr/>
        </p:nvSpPr>
        <p:spPr>
          <a:xfrm>
            <a:off x="7948727" y="1554883"/>
            <a:ext cx="114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KTX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2B85E1-5533-354F-BC32-3F50C68CA595}"/>
              </a:ext>
            </a:extLst>
          </p:cNvPr>
          <p:cNvSpPr/>
          <p:nvPr/>
        </p:nvSpPr>
        <p:spPr>
          <a:xfrm>
            <a:off x="7948727" y="2120400"/>
            <a:ext cx="107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ITX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00618D5-BD31-4F41-9C5A-9951410425ED}"/>
              </a:ext>
            </a:extLst>
          </p:cNvPr>
          <p:cNvSpPr/>
          <p:nvPr/>
        </p:nvSpPr>
        <p:spPr>
          <a:xfrm>
            <a:off x="7948727" y="2683323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SRT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6743AC-EAD6-2B4D-BD10-68AEBE919B64}"/>
              </a:ext>
            </a:extLst>
          </p:cNvPr>
          <p:cNvSpPr/>
          <p:nvPr/>
        </p:nvSpPr>
        <p:spPr>
          <a:xfrm>
            <a:off x="7948727" y="3248840"/>
            <a:ext cx="116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TGV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5DE79D-D453-3748-873A-36CA9AF869A5}"/>
              </a:ext>
            </a:extLst>
          </p:cNvPr>
          <p:cNvSpPr/>
          <p:nvPr/>
        </p:nvSpPr>
        <p:spPr>
          <a:xfrm>
            <a:off x="7948727" y="3870172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CRH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24015A2-9FB4-A647-90A1-53762500C498}"/>
              </a:ext>
            </a:extLst>
          </p:cNvPr>
          <p:cNvSpPr/>
          <p:nvPr/>
        </p:nvSpPr>
        <p:spPr>
          <a:xfrm>
            <a:off x="7948727" y="4470299"/>
            <a:ext cx="1409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RailJet</a:t>
            </a:r>
            <a:r>
              <a:rPr kumimoji="1" lang="en-US" altLang="ko-Kore-KR" dirty="0">
                <a:solidFill>
                  <a:srgbClr val="FF0000"/>
                </a:solidFill>
              </a:rPr>
              <a:t> SVM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54" name="그림 53" descr="기차, 트랙, 실외, 하늘이(가) 표시된 사진&#10;&#10;자동 생성된 설명">
            <a:extLst>
              <a:ext uri="{FF2B5EF4-FFF2-40B4-BE49-F238E27FC236}">
                <a16:creationId xmlns:a16="http://schemas.microsoft.com/office/drawing/2014/main" id="{5AB61DD2-C5A9-F64B-8CA1-F8A859158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7" y="2521941"/>
            <a:ext cx="2000425" cy="181411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B298C12-76EA-2D48-9242-38458F887BCE}"/>
              </a:ext>
            </a:extLst>
          </p:cNvPr>
          <p:cNvSpPr/>
          <p:nvPr/>
        </p:nvSpPr>
        <p:spPr>
          <a:xfrm>
            <a:off x="678487" y="1746520"/>
            <a:ext cx="1215627" cy="529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Test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F9B126-5F55-2548-8FE9-B8D1EA317815}"/>
              </a:ext>
            </a:extLst>
          </p:cNvPr>
          <p:cNvSpPr/>
          <p:nvPr/>
        </p:nvSpPr>
        <p:spPr>
          <a:xfrm>
            <a:off x="3021933" y="2531513"/>
            <a:ext cx="650396" cy="1794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7" name="화살표: 오른쪽 11">
            <a:extLst>
              <a:ext uri="{FF2B5EF4-FFF2-40B4-BE49-F238E27FC236}">
                <a16:creationId xmlns:a16="http://schemas.microsoft.com/office/drawing/2014/main" id="{AAECBFF2-8143-B548-ACEA-55C197B8B3BF}"/>
              </a:ext>
            </a:extLst>
          </p:cNvPr>
          <p:cNvSpPr/>
          <p:nvPr/>
        </p:nvSpPr>
        <p:spPr>
          <a:xfrm>
            <a:off x="2474536" y="334417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11">
            <a:extLst>
              <a:ext uri="{FF2B5EF4-FFF2-40B4-BE49-F238E27FC236}">
                <a16:creationId xmlns:a16="http://schemas.microsoft.com/office/drawing/2014/main" id="{EAFBB568-674B-984C-88CD-A57D665535AF}"/>
              </a:ext>
            </a:extLst>
          </p:cNvPr>
          <p:cNvSpPr/>
          <p:nvPr/>
        </p:nvSpPr>
        <p:spPr>
          <a:xfrm>
            <a:off x="3860354" y="333541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64B582-F005-4146-8563-05A4D1D36DE4}"/>
              </a:ext>
            </a:extLst>
          </p:cNvPr>
          <p:cNvSpPr/>
          <p:nvPr/>
        </p:nvSpPr>
        <p:spPr>
          <a:xfrm>
            <a:off x="4407749" y="2531513"/>
            <a:ext cx="1723761" cy="1794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Normalized</a:t>
            </a: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vector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8" name="화살표: 오른쪽 11">
            <a:extLst>
              <a:ext uri="{FF2B5EF4-FFF2-40B4-BE49-F238E27FC236}">
                <a16:creationId xmlns:a16="http://schemas.microsoft.com/office/drawing/2014/main" id="{52B173FD-66F9-0547-BB74-50E48DC42683}"/>
              </a:ext>
            </a:extLst>
          </p:cNvPr>
          <p:cNvSpPr/>
          <p:nvPr/>
        </p:nvSpPr>
        <p:spPr>
          <a:xfrm>
            <a:off x="6319533" y="3335417"/>
            <a:ext cx="359372" cy="1696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D3437F-9DC8-5443-8EBC-1BFD73934446}"/>
              </a:ext>
            </a:extLst>
          </p:cNvPr>
          <p:cNvSpPr/>
          <p:nvPr/>
        </p:nvSpPr>
        <p:spPr>
          <a:xfrm>
            <a:off x="6768548" y="1534212"/>
            <a:ext cx="2484782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5A9D13-8A4A-7349-8C2B-C607AFFC46B5}"/>
              </a:ext>
            </a:extLst>
          </p:cNvPr>
          <p:cNvSpPr/>
          <p:nvPr/>
        </p:nvSpPr>
        <p:spPr>
          <a:xfrm>
            <a:off x="6768548" y="3260245"/>
            <a:ext cx="2484782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20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5638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Multi class SVM classifier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9822597" y="5209338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75AEB-0EA7-9E45-A340-9C0E50456830}"/>
              </a:ext>
            </a:extLst>
          </p:cNvPr>
          <p:cNvSpPr txBox="1"/>
          <p:nvPr/>
        </p:nvSpPr>
        <p:spPr>
          <a:xfrm>
            <a:off x="278309" y="860897"/>
            <a:ext cx="2346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KTX cases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33B712A-DDEA-4A53-8210-4A5875CE10BA}"/>
              </a:ext>
            </a:extLst>
          </p:cNvPr>
          <p:cNvSpPr/>
          <p:nvPr/>
        </p:nvSpPr>
        <p:spPr>
          <a:xfrm>
            <a:off x="385567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0.8083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5DB81F2-B475-4E84-B2E5-431D0AF9CB1E}"/>
              </a:ext>
            </a:extLst>
          </p:cNvPr>
          <p:cNvSpPr/>
          <p:nvPr/>
        </p:nvSpPr>
        <p:spPr>
          <a:xfrm>
            <a:off x="385567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-0.3165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837C35B-D085-4813-B5DA-2B8FF1CE6179}"/>
              </a:ext>
            </a:extLst>
          </p:cNvPr>
          <p:cNvSpPr/>
          <p:nvPr/>
        </p:nvSpPr>
        <p:spPr>
          <a:xfrm>
            <a:off x="385567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-1.6635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2BB0EC8-B2F4-4E95-9E99-DEC943A2CC13}"/>
              </a:ext>
            </a:extLst>
          </p:cNvPr>
          <p:cNvSpPr/>
          <p:nvPr/>
        </p:nvSpPr>
        <p:spPr>
          <a:xfrm>
            <a:off x="385567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-1.0495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5E0041A-43AA-471A-B321-0F66DAFF6D11}"/>
              </a:ext>
            </a:extLst>
          </p:cNvPr>
          <p:cNvSpPr/>
          <p:nvPr/>
        </p:nvSpPr>
        <p:spPr>
          <a:xfrm>
            <a:off x="376691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2.1168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5735950-E657-43A3-B372-313661338607}"/>
              </a:ext>
            </a:extLst>
          </p:cNvPr>
          <p:cNvSpPr/>
          <p:nvPr/>
        </p:nvSpPr>
        <p:spPr>
          <a:xfrm>
            <a:off x="376690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-1.2295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A1E45F7-C203-4C23-A1CA-D29B4EB7185A}"/>
              </a:ext>
            </a:extLst>
          </p:cNvPr>
          <p:cNvSpPr/>
          <p:nvPr/>
        </p:nvSpPr>
        <p:spPr>
          <a:xfrm>
            <a:off x="1566231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3.4084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5C2365B-92A7-4D7F-B01B-BFFB4B6A90AC}"/>
              </a:ext>
            </a:extLst>
          </p:cNvPr>
          <p:cNvSpPr/>
          <p:nvPr/>
        </p:nvSpPr>
        <p:spPr>
          <a:xfrm>
            <a:off x="1566231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1.1119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458DF5C-A065-4AE6-9811-629D6F974FB0}"/>
              </a:ext>
            </a:extLst>
          </p:cNvPr>
          <p:cNvSpPr/>
          <p:nvPr/>
        </p:nvSpPr>
        <p:spPr>
          <a:xfrm>
            <a:off x="1566231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-1.2874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6732966-FFF2-4728-A9AF-FD76EF8EC25A}"/>
              </a:ext>
            </a:extLst>
          </p:cNvPr>
          <p:cNvSpPr/>
          <p:nvPr/>
        </p:nvSpPr>
        <p:spPr>
          <a:xfrm>
            <a:off x="1566231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-0.7777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F01E800-9B86-43BB-959B-7E4C25DD04A8}"/>
              </a:ext>
            </a:extLst>
          </p:cNvPr>
          <p:cNvSpPr/>
          <p:nvPr/>
        </p:nvSpPr>
        <p:spPr>
          <a:xfrm>
            <a:off x="1557355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0.0375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CE509E-52A6-473A-965F-9EE6B40B927D}"/>
              </a:ext>
            </a:extLst>
          </p:cNvPr>
          <p:cNvSpPr/>
          <p:nvPr/>
        </p:nvSpPr>
        <p:spPr>
          <a:xfrm>
            <a:off x="1557354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1.8667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84BD5F-1D50-4C00-9E87-97BFE99D311F}"/>
              </a:ext>
            </a:extLst>
          </p:cNvPr>
          <p:cNvSpPr/>
          <p:nvPr/>
        </p:nvSpPr>
        <p:spPr>
          <a:xfrm>
            <a:off x="2721354" y="153175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1.6541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B4FE1A5-FD87-47B4-ABCE-99009EAAF71C}"/>
              </a:ext>
            </a:extLst>
          </p:cNvPr>
          <p:cNvSpPr/>
          <p:nvPr/>
        </p:nvSpPr>
        <p:spPr>
          <a:xfrm>
            <a:off x="2721354" y="20967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0.2092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83A4AFF-C916-45EE-9C35-B3ED96410823}"/>
              </a:ext>
            </a:extLst>
          </p:cNvPr>
          <p:cNvSpPr/>
          <p:nvPr/>
        </p:nvSpPr>
        <p:spPr>
          <a:xfrm>
            <a:off x="2721354" y="267969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-1.4319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75B7115-707B-4452-AC01-BEF7D6A92074}"/>
              </a:ext>
            </a:extLst>
          </p:cNvPr>
          <p:cNvSpPr/>
          <p:nvPr/>
        </p:nvSpPr>
        <p:spPr>
          <a:xfrm>
            <a:off x="2721354" y="32647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-1.1002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ED2E60B-103F-4ED6-AABD-5B91D533C301}"/>
              </a:ext>
            </a:extLst>
          </p:cNvPr>
          <p:cNvSpPr/>
          <p:nvPr/>
        </p:nvSpPr>
        <p:spPr>
          <a:xfrm>
            <a:off x="2712478" y="38406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-0.6794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2F35ADD-47CA-4E6E-9BE9-FFE72110EF36}"/>
              </a:ext>
            </a:extLst>
          </p:cNvPr>
          <p:cNvSpPr/>
          <p:nvPr/>
        </p:nvSpPr>
        <p:spPr>
          <a:xfrm>
            <a:off x="2712477" y="44716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1.9316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4416999-2B91-4723-AB65-C8FF5246C247}"/>
              </a:ext>
            </a:extLst>
          </p:cNvPr>
          <p:cNvSpPr/>
          <p:nvPr/>
        </p:nvSpPr>
        <p:spPr>
          <a:xfrm>
            <a:off x="3834542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4.7593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E4E45EB-67F3-4359-AC4D-50EDB7CBBC78}"/>
              </a:ext>
            </a:extLst>
          </p:cNvPr>
          <p:cNvSpPr/>
          <p:nvPr/>
        </p:nvSpPr>
        <p:spPr>
          <a:xfrm>
            <a:off x="3834542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1.9130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384A4B5-200B-443A-A3D9-2DF0601E9A39}"/>
              </a:ext>
            </a:extLst>
          </p:cNvPr>
          <p:cNvSpPr/>
          <p:nvPr/>
        </p:nvSpPr>
        <p:spPr>
          <a:xfrm>
            <a:off x="3834542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-0.2514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F7BDE1F-4209-4925-9B90-ABC767E291A0}"/>
              </a:ext>
            </a:extLst>
          </p:cNvPr>
          <p:cNvSpPr/>
          <p:nvPr/>
        </p:nvSpPr>
        <p:spPr>
          <a:xfrm>
            <a:off x="3834542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-0.4854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1E6C2C7-F465-4AA5-877F-BA0BA0DB5E3A}"/>
              </a:ext>
            </a:extLst>
          </p:cNvPr>
          <p:cNvSpPr/>
          <p:nvPr/>
        </p:nvSpPr>
        <p:spPr>
          <a:xfrm>
            <a:off x="3825666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0.8173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EC21309-639B-4C36-8198-FE9D5E11838E}"/>
              </a:ext>
            </a:extLst>
          </p:cNvPr>
          <p:cNvSpPr/>
          <p:nvPr/>
        </p:nvSpPr>
        <p:spPr>
          <a:xfrm>
            <a:off x="3825665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3.6858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6EA95BE-61D3-4850-A8D4-DC3113A6913C}"/>
              </a:ext>
            </a:extLst>
          </p:cNvPr>
          <p:cNvSpPr/>
          <p:nvPr/>
        </p:nvSpPr>
        <p:spPr>
          <a:xfrm>
            <a:off x="4941653" y="1539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5.8814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36352AF-0295-4355-B8FB-6E21046C41A5}"/>
              </a:ext>
            </a:extLst>
          </p:cNvPr>
          <p:cNvSpPr/>
          <p:nvPr/>
        </p:nvSpPr>
        <p:spPr>
          <a:xfrm>
            <a:off x="4941653" y="2104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1.9608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452D4D-EDCB-4B8E-B7EA-4AC1E9916622}"/>
              </a:ext>
            </a:extLst>
          </p:cNvPr>
          <p:cNvSpPr/>
          <p:nvPr/>
        </p:nvSpPr>
        <p:spPr>
          <a:xfrm>
            <a:off x="4941653" y="2687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-1.7352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A2416F-A99E-48FF-8FB7-B98D77F2CF3B}"/>
              </a:ext>
            </a:extLst>
          </p:cNvPr>
          <p:cNvSpPr/>
          <p:nvPr/>
        </p:nvSpPr>
        <p:spPr>
          <a:xfrm>
            <a:off x="4941653" y="3264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-0.4248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191D9AF-E65C-4992-B9AE-09540A2F64B3}"/>
              </a:ext>
            </a:extLst>
          </p:cNvPr>
          <p:cNvSpPr/>
          <p:nvPr/>
        </p:nvSpPr>
        <p:spPr>
          <a:xfrm>
            <a:off x="4932777" y="3840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0.4401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DE37EBA-77B6-4259-A1B4-81CDEC1ABC60}"/>
              </a:ext>
            </a:extLst>
          </p:cNvPr>
          <p:cNvSpPr/>
          <p:nvPr/>
        </p:nvSpPr>
        <p:spPr>
          <a:xfrm>
            <a:off x="4932776" y="4471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2.1789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61C33FA-E736-4236-9C12-61F15AF3C178}"/>
              </a:ext>
            </a:extLst>
          </p:cNvPr>
          <p:cNvSpPr/>
          <p:nvPr/>
        </p:nvSpPr>
        <p:spPr>
          <a:xfrm>
            <a:off x="6073468" y="15423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2.1709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E2FDA3D-2CEE-4921-BC64-FD3CC8C1125F}"/>
              </a:ext>
            </a:extLst>
          </p:cNvPr>
          <p:cNvSpPr/>
          <p:nvPr/>
        </p:nvSpPr>
        <p:spPr>
          <a:xfrm>
            <a:off x="6073468" y="21073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0.4946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9BDBEA7-DEE8-4FBC-B176-B1359C11EF1B}"/>
              </a:ext>
            </a:extLst>
          </p:cNvPr>
          <p:cNvSpPr/>
          <p:nvPr/>
        </p:nvSpPr>
        <p:spPr>
          <a:xfrm>
            <a:off x="6073468" y="26903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-1.6298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EEC3EE-2C1A-417C-9D61-A3AC228119CC}"/>
              </a:ext>
            </a:extLst>
          </p:cNvPr>
          <p:cNvSpPr/>
          <p:nvPr/>
        </p:nvSpPr>
        <p:spPr>
          <a:xfrm>
            <a:off x="6073468" y="32671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-1.0652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6E54004-3B74-4436-ABE2-BAC083ECEC10}"/>
              </a:ext>
            </a:extLst>
          </p:cNvPr>
          <p:cNvSpPr/>
          <p:nvPr/>
        </p:nvSpPr>
        <p:spPr>
          <a:xfrm>
            <a:off x="6064592" y="38430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-0.5303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CC7CB03-865C-4AC6-9B73-68A05DA748AA}"/>
              </a:ext>
            </a:extLst>
          </p:cNvPr>
          <p:cNvSpPr/>
          <p:nvPr/>
        </p:nvSpPr>
        <p:spPr>
          <a:xfrm>
            <a:off x="6064591" y="44740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1.7039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BA10D50-7E03-46B8-816B-8363C03F8B38}"/>
              </a:ext>
            </a:extLst>
          </p:cNvPr>
          <p:cNvSpPr/>
          <p:nvPr/>
        </p:nvSpPr>
        <p:spPr>
          <a:xfrm>
            <a:off x="7205283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3.2494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FAE7054-21A2-4F56-B62A-2E031D30CA08}"/>
              </a:ext>
            </a:extLst>
          </p:cNvPr>
          <p:cNvSpPr/>
          <p:nvPr/>
        </p:nvSpPr>
        <p:spPr>
          <a:xfrm>
            <a:off x="7205283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2.0091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653649A-A290-4A1C-8132-5C8F70E1FE45}"/>
              </a:ext>
            </a:extLst>
          </p:cNvPr>
          <p:cNvSpPr/>
          <p:nvPr/>
        </p:nvSpPr>
        <p:spPr>
          <a:xfrm>
            <a:off x="7205283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-1.3183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3863E5C-5F58-4DD4-8961-1067C2AAC358}"/>
              </a:ext>
            </a:extLst>
          </p:cNvPr>
          <p:cNvSpPr/>
          <p:nvPr/>
        </p:nvSpPr>
        <p:spPr>
          <a:xfrm>
            <a:off x="7205283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-0.6822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E1E7DFE-6D0B-43D3-B5E2-4549F56DD3AE}"/>
              </a:ext>
            </a:extLst>
          </p:cNvPr>
          <p:cNvSpPr/>
          <p:nvPr/>
        </p:nvSpPr>
        <p:spPr>
          <a:xfrm>
            <a:off x="7196407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0.3132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0E636E1-6063-4DFE-A8A0-FD3468B95F6E}"/>
              </a:ext>
            </a:extLst>
          </p:cNvPr>
          <p:cNvSpPr/>
          <p:nvPr/>
        </p:nvSpPr>
        <p:spPr>
          <a:xfrm>
            <a:off x="7196406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2.5922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20EAF63-44AF-4F03-9553-44315F7DA8D8}"/>
              </a:ext>
            </a:extLst>
          </p:cNvPr>
          <p:cNvSpPr/>
          <p:nvPr/>
        </p:nvSpPr>
        <p:spPr>
          <a:xfrm>
            <a:off x="8337098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-0.4823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1D81BC2-C92D-4377-9FF9-707E25DFC783}"/>
              </a:ext>
            </a:extLst>
          </p:cNvPr>
          <p:cNvSpPr/>
          <p:nvPr/>
        </p:nvSpPr>
        <p:spPr>
          <a:xfrm>
            <a:off x="8337098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-0.2656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1E4E3C0-12BC-48FA-B109-F62965D6DEBB}"/>
              </a:ext>
            </a:extLst>
          </p:cNvPr>
          <p:cNvSpPr/>
          <p:nvPr/>
        </p:nvSpPr>
        <p:spPr>
          <a:xfrm>
            <a:off x="8337098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-1.8677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4B7B447-47D2-4665-8F49-37F69B1BB14C}"/>
              </a:ext>
            </a:extLst>
          </p:cNvPr>
          <p:cNvSpPr/>
          <p:nvPr/>
        </p:nvSpPr>
        <p:spPr>
          <a:xfrm>
            <a:off x="8337098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-1.1992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D3869FD-5298-4CA8-A60A-C4A408AE5481}"/>
              </a:ext>
            </a:extLst>
          </p:cNvPr>
          <p:cNvSpPr/>
          <p:nvPr/>
        </p:nvSpPr>
        <p:spPr>
          <a:xfrm>
            <a:off x="8328222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-1.2337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B585265-FC7E-4AD6-B97D-6AB0985405F6}"/>
              </a:ext>
            </a:extLst>
          </p:cNvPr>
          <p:cNvSpPr/>
          <p:nvPr/>
        </p:nvSpPr>
        <p:spPr>
          <a:xfrm>
            <a:off x="8328221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0.4136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3B24D5B-F702-4246-B7A4-4DFA3687055B}"/>
              </a:ext>
            </a:extLst>
          </p:cNvPr>
          <p:cNvSpPr/>
          <p:nvPr/>
        </p:nvSpPr>
        <p:spPr>
          <a:xfrm>
            <a:off x="9477790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5.0702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7A61694-ED36-46A8-BBED-2226605C2370}"/>
              </a:ext>
            </a:extLst>
          </p:cNvPr>
          <p:cNvSpPr/>
          <p:nvPr/>
        </p:nvSpPr>
        <p:spPr>
          <a:xfrm>
            <a:off x="9477790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1.6901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F728E2-72DF-4E2C-AE28-48D8BE0CCDAD}"/>
              </a:ext>
            </a:extLst>
          </p:cNvPr>
          <p:cNvSpPr/>
          <p:nvPr/>
        </p:nvSpPr>
        <p:spPr>
          <a:xfrm>
            <a:off x="9477790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-1.0424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A183190F-CB02-4209-8449-A007985E07CB}"/>
              </a:ext>
            </a:extLst>
          </p:cNvPr>
          <p:cNvSpPr/>
          <p:nvPr/>
        </p:nvSpPr>
        <p:spPr>
          <a:xfrm>
            <a:off x="9477790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-0.7854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C085CF3-A4D8-4E3A-9F68-AF0B5E368EC0}"/>
              </a:ext>
            </a:extLst>
          </p:cNvPr>
          <p:cNvSpPr/>
          <p:nvPr/>
        </p:nvSpPr>
        <p:spPr>
          <a:xfrm>
            <a:off x="9468914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0.3673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AD334F-830C-43CE-9E65-85E638FD161B}"/>
              </a:ext>
            </a:extLst>
          </p:cNvPr>
          <p:cNvSpPr/>
          <p:nvPr/>
        </p:nvSpPr>
        <p:spPr>
          <a:xfrm>
            <a:off x="9468913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2.6431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1A590A-1001-4F35-BAA3-C7594DA880F9}"/>
              </a:ext>
            </a:extLst>
          </p:cNvPr>
          <p:cNvSpPr/>
          <p:nvPr/>
        </p:nvSpPr>
        <p:spPr>
          <a:xfrm>
            <a:off x="10646549" y="1537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2.7111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273C837-7337-43B1-AFC1-58F793A44BDA}"/>
              </a:ext>
            </a:extLst>
          </p:cNvPr>
          <p:cNvSpPr/>
          <p:nvPr/>
        </p:nvSpPr>
        <p:spPr>
          <a:xfrm>
            <a:off x="10646549" y="210237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0.9916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7F4D75E-D7F8-4100-A2AD-D1D8EBA27739}"/>
              </a:ext>
            </a:extLst>
          </p:cNvPr>
          <p:cNvSpPr/>
          <p:nvPr/>
        </p:nvSpPr>
        <p:spPr>
          <a:xfrm>
            <a:off x="10646549" y="268532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-1.8457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670CECF-CADC-4A1B-8EC3-682D99CD3163}"/>
              </a:ext>
            </a:extLst>
          </p:cNvPr>
          <p:cNvSpPr/>
          <p:nvPr/>
        </p:nvSpPr>
        <p:spPr>
          <a:xfrm>
            <a:off x="10646549" y="32621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-0.9117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B847C97-D433-4CC1-9C34-8050EF75EF2D}"/>
              </a:ext>
            </a:extLst>
          </p:cNvPr>
          <p:cNvSpPr/>
          <p:nvPr/>
        </p:nvSpPr>
        <p:spPr>
          <a:xfrm>
            <a:off x="10637673" y="38380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-0.5560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DFABFE5-630A-4335-8E80-BE69565CA674}"/>
              </a:ext>
            </a:extLst>
          </p:cNvPr>
          <p:cNvSpPr/>
          <p:nvPr/>
        </p:nvSpPr>
        <p:spPr>
          <a:xfrm>
            <a:off x="10637672" y="44690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1.6810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BBFBCEC-74B5-4EFE-B86D-1EC4259D8685}"/>
              </a:ext>
            </a:extLst>
          </p:cNvPr>
          <p:cNvSpPr/>
          <p:nvPr/>
        </p:nvSpPr>
        <p:spPr>
          <a:xfrm>
            <a:off x="278309" y="1534212"/>
            <a:ext cx="11528123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53626C6-F9B4-4B15-A585-A248EE32A066}"/>
              </a:ext>
            </a:extLst>
          </p:cNvPr>
          <p:cNvSpPr/>
          <p:nvPr/>
        </p:nvSpPr>
        <p:spPr>
          <a:xfrm>
            <a:off x="278309" y="3260245"/>
            <a:ext cx="11536999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17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5638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Multi class SVM classifier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9822597" y="5209338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75AEB-0EA7-9E45-A340-9C0E50456830}"/>
              </a:ext>
            </a:extLst>
          </p:cNvPr>
          <p:cNvSpPr txBox="1"/>
          <p:nvPr/>
        </p:nvSpPr>
        <p:spPr>
          <a:xfrm>
            <a:off x="278309" y="860897"/>
            <a:ext cx="2193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ITX cases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42C3F02-29FA-4863-9D30-9027714ADE4A}"/>
              </a:ext>
            </a:extLst>
          </p:cNvPr>
          <p:cNvSpPr/>
          <p:nvPr/>
        </p:nvSpPr>
        <p:spPr>
          <a:xfrm>
            <a:off x="385567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0.7027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73D44D8-E4C1-4CF5-B5E5-6459586AC237}"/>
              </a:ext>
            </a:extLst>
          </p:cNvPr>
          <p:cNvSpPr/>
          <p:nvPr/>
        </p:nvSpPr>
        <p:spPr>
          <a:xfrm>
            <a:off x="385567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-0.9107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F1DCA82-198A-41F5-93EC-2B13A6055F8B}"/>
              </a:ext>
            </a:extLst>
          </p:cNvPr>
          <p:cNvSpPr/>
          <p:nvPr/>
        </p:nvSpPr>
        <p:spPr>
          <a:xfrm>
            <a:off x="385567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0.3197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2E9D072-1966-49C9-BAA0-7AEBA719FD0A}"/>
              </a:ext>
            </a:extLst>
          </p:cNvPr>
          <p:cNvSpPr/>
          <p:nvPr/>
        </p:nvSpPr>
        <p:spPr>
          <a:xfrm>
            <a:off x="385567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-1.1540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81B9915-5457-4478-9B6C-6D114414C0AB}"/>
              </a:ext>
            </a:extLst>
          </p:cNvPr>
          <p:cNvSpPr/>
          <p:nvPr/>
        </p:nvSpPr>
        <p:spPr>
          <a:xfrm>
            <a:off x="376691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-0.8353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2DC574A-860E-41AD-80FF-307305FEFC26}"/>
              </a:ext>
            </a:extLst>
          </p:cNvPr>
          <p:cNvSpPr/>
          <p:nvPr/>
        </p:nvSpPr>
        <p:spPr>
          <a:xfrm>
            <a:off x="376690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3.9826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C96CC63-C0BF-4DC3-A1B8-28960EFA654F}"/>
              </a:ext>
            </a:extLst>
          </p:cNvPr>
          <p:cNvSpPr/>
          <p:nvPr/>
        </p:nvSpPr>
        <p:spPr>
          <a:xfrm>
            <a:off x="1566231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1.4990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10FE5CC-9738-4EFF-A1B9-166A9C7195BB}"/>
              </a:ext>
            </a:extLst>
          </p:cNvPr>
          <p:cNvSpPr/>
          <p:nvPr/>
        </p:nvSpPr>
        <p:spPr>
          <a:xfrm>
            <a:off x="1566231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-0.3112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D4256DD-2E80-4DE8-ABB2-FA1AC289B471}"/>
              </a:ext>
            </a:extLst>
          </p:cNvPr>
          <p:cNvSpPr/>
          <p:nvPr/>
        </p:nvSpPr>
        <p:spPr>
          <a:xfrm>
            <a:off x="1566231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-0.5563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4F8CDB3-345C-4C73-9EFA-F9207ECFA3BF}"/>
              </a:ext>
            </a:extLst>
          </p:cNvPr>
          <p:cNvSpPr/>
          <p:nvPr/>
        </p:nvSpPr>
        <p:spPr>
          <a:xfrm>
            <a:off x="1566231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-1.0624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149608-3485-4C37-9370-8E59B10AAC2E}"/>
              </a:ext>
            </a:extLst>
          </p:cNvPr>
          <p:cNvSpPr/>
          <p:nvPr/>
        </p:nvSpPr>
        <p:spPr>
          <a:xfrm>
            <a:off x="1557355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-0.6742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AC5E341-CD05-40D5-84C7-993B72FF9B4E}"/>
              </a:ext>
            </a:extLst>
          </p:cNvPr>
          <p:cNvSpPr/>
          <p:nvPr/>
        </p:nvSpPr>
        <p:spPr>
          <a:xfrm>
            <a:off x="1557354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4.5164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D41C0B2-7F10-44DF-86EA-971C8E216F07}"/>
              </a:ext>
            </a:extLst>
          </p:cNvPr>
          <p:cNvSpPr/>
          <p:nvPr/>
        </p:nvSpPr>
        <p:spPr>
          <a:xfrm>
            <a:off x="2721354" y="153175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-0.7491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9722352-1114-4203-9C41-A3BCD4825B41}"/>
              </a:ext>
            </a:extLst>
          </p:cNvPr>
          <p:cNvSpPr/>
          <p:nvPr/>
        </p:nvSpPr>
        <p:spPr>
          <a:xfrm>
            <a:off x="2721354" y="20967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-1.1637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DF5F0E3-D333-45B8-9D7C-DB5F7BBCD608}"/>
              </a:ext>
            </a:extLst>
          </p:cNvPr>
          <p:cNvSpPr/>
          <p:nvPr/>
        </p:nvSpPr>
        <p:spPr>
          <a:xfrm>
            <a:off x="2721354" y="267969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-1.1632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9EEFBF2-D58A-48CB-A921-0881458908DE}"/>
              </a:ext>
            </a:extLst>
          </p:cNvPr>
          <p:cNvSpPr/>
          <p:nvPr/>
        </p:nvSpPr>
        <p:spPr>
          <a:xfrm>
            <a:off x="2721354" y="32647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-1.2186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C9A909D-EE93-4E80-8121-17CE6DDAA2C5}"/>
              </a:ext>
            </a:extLst>
          </p:cNvPr>
          <p:cNvSpPr/>
          <p:nvPr/>
        </p:nvSpPr>
        <p:spPr>
          <a:xfrm>
            <a:off x="2712478" y="38406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-1.4455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37048A3-7638-408B-B5EF-B0CF63BF66D6}"/>
              </a:ext>
            </a:extLst>
          </p:cNvPr>
          <p:cNvSpPr/>
          <p:nvPr/>
        </p:nvSpPr>
        <p:spPr>
          <a:xfrm>
            <a:off x="2712477" y="44716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2.5370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CF55CED-A427-4958-8BB4-967395F47501}"/>
              </a:ext>
            </a:extLst>
          </p:cNvPr>
          <p:cNvSpPr/>
          <p:nvPr/>
        </p:nvSpPr>
        <p:spPr>
          <a:xfrm>
            <a:off x="3834542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3.8032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057C512-40C7-4B04-8154-86412E21F579}"/>
              </a:ext>
            </a:extLst>
          </p:cNvPr>
          <p:cNvSpPr/>
          <p:nvPr/>
        </p:nvSpPr>
        <p:spPr>
          <a:xfrm>
            <a:off x="3834542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0.7621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E8E7DCE-EE78-4901-8213-90E4D3B4B238}"/>
              </a:ext>
            </a:extLst>
          </p:cNvPr>
          <p:cNvSpPr/>
          <p:nvPr/>
        </p:nvSpPr>
        <p:spPr>
          <a:xfrm>
            <a:off x="3834542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-0.5008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BC0346E-FD71-406C-8F88-48BFAA7AA5EB}"/>
              </a:ext>
            </a:extLst>
          </p:cNvPr>
          <p:cNvSpPr/>
          <p:nvPr/>
        </p:nvSpPr>
        <p:spPr>
          <a:xfrm>
            <a:off x="3834542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-0.7713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E7DD05E-17F4-42B3-BC1A-87FC7EE943B9}"/>
              </a:ext>
            </a:extLst>
          </p:cNvPr>
          <p:cNvSpPr/>
          <p:nvPr/>
        </p:nvSpPr>
        <p:spPr>
          <a:xfrm>
            <a:off x="3825666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0.1021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75BC94-3594-444A-8EB8-D64BDCDE0CD4}"/>
              </a:ext>
            </a:extLst>
          </p:cNvPr>
          <p:cNvSpPr/>
          <p:nvPr/>
        </p:nvSpPr>
        <p:spPr>
          <a:xfrm>
            <a:off x="3825665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5.0527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F2488E2-86BF-4EAB-9D26-36B6170619DC}"/>
              </a:ext>
            </a:extLst>
          </p:cNvPr>
          <p:cNvSpPr/>
          <p:nvPr/>
        </p:nvSpPr>
        <p:spPr>
          <a:xfrm>
            <a:off x="4941653" y="1539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-1.9592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C70F4DE-75AA-4FC6-A41B-6B6220863698}"/>
              </a:ext>
            </a:extLst>
          </p:cNvPr>
          <p:cNvSpPr/>
          <p:nvPr/>
        </p:nvSpPr>
        <p:spPr>
          <a:xfrm>
            <a:off x="4941653" y="2104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-1.3467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D22686C-A406-4022-BD83-478350DD6FB4}"/>
              </a:ext>
            </a:extLst>
          </p:cNvPr>
          <p:cNvSpPr/>
          <p:nvPr/>
        </p:nvSpPr>
        <p:spPr>
          <a:xfrm>
            <a:off x="4941653" y="2687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-1.2393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88D0224-C0A5-4D0B-A42C-B91940738415}"/>
              </a:ext>
            </a:extLst>
          </p:cNvPr>
          <p:cNvSpPr/>
          <p:nvPr/>
        </p:nvSpPr>
        <p:spPr>
          <a:xfrm>
            <a:off x="4941653" y="3264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-1.2440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CA42952-102A-49F1-9A20-BB489779548A}"/>
              </a:ext>
            </a:extLst>
          </p:cNvPr>
          <p:cNvSpPr/>
          <p:nvPr/>
        </p:nvSpPr>
        <p:spPr>
          <a:xfrm>
            <a:off x="4932777" y="3840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-1.6896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8E2406A-2331-4C85-953D-542920B4596A}"/>
              </a:ext>
            </a:extLst>
          </p:cNvPr>
          <p:cNvSpPr/>
          <p:nvPr/>
        </p:nvSpPr>
        <p:spPr>
          <a:xfrm>
            <a:off x="4932776" y="4471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2.1726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24E9286-2449-4AD0-A0AC-67F7A86FA40A}"/>
              </a:ext>
            </a:extLst>
          </p:cNvPr>
          <p:cNvSpPr/>
          <p:nvPr/>
        </p:nvSpPr>
        <p:spPr>
          <a:xfrm>
            <a:off x="6073468" y="15423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-1.0664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542942-D7B0-4A34-8E2F-92B0E46F4FCB}"/>
              </a:ext>
            </a:extLst>
          </p:cNvPr>
          <p:cNvSpPr/>
          <p:nvPr/>
        </p:nvSpPr>
        <p:spPr>
          <a:xfrm>
            <a:off x="6073468" y="21073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-1.1253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F2760CF-32B0-4336-A48D-FDAEECC1263F}"/>
              </a:ext>
            </a:extLst>
          </p:cNvPr>
          <p:cNvSpPr/>
          <p:nvPr/>
        </p:nvSpPr>
        <p:spPr>
          <a:xfrm>
            <a:off x="6073468" y="26903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-1.3898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81C4C4-8B1B-4F10-9A3A-6F0C558B3A2A}"/>
              </a:ext>
            </a:extLst>
          </p:cNvPr>
          <p:cNvSpPr/>
          <p:nvPr/>
        </p:nvSpPr>
        <p:spPr>
          <a:xfrm>
            <a:off x="6073468" y="32671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-1.2702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A6B1BA-4633-40CE-AC39-FEFA55C66C07}"/>
              </a:ext>
            </a:extLst>
          </p:cNvPr>
          <p:cNvSpPr/>
          <p:nvPr/>
        </p:nvSpPr>
        <p:spPr>
          <a:xfrm>
            <a:off x="6064592" y="38430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-1.4846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7CB2219-5ED8-4FDA-83BE-DF4CAD0944A7}"/>
              </a:ext>
            </a:extLst>
          </p:cNvPr>
          <p:cNvSpPr/>
          <p:nvPr/>
        </p:nvSpPr>
        <p:spPr>
          <a:xfrm>
            <a:off x="6064591" y="44740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2.7577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2EA8CE-CDE5-468F-B6AB-EFA7AF1DC899}"/>
              </a:ext>
            </a:extLst>
          </p:cNvPr>
          <p:cNvSpPr/>
          <p:nvPr/>
        </p:nvSpPr>
        <p:spPr>
          <a:xfrm>
            <a:off x="7205283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4.7330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DB2EA8-5621-4AA1-B79A-F36A0E092AB0}"/>
              </a:ext>
            </a:extLst>
          </p:cNvPr>
          <p:cNvSpPr/>
          <p:nvPr/>
        </p:nvSpPr>
        <p:spPr>
          <a:xfrm>
            <a:off x="7205283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0.5600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3307517-DDC8-44E6-8379-3F4A6CC8F8DA}"/>
              </a:ext>
            </a:extLst>
          </p:cNvPr>
          <p:cNvSpPr/>
          <p:nvPr/>
        </p:nvSpPr>
        <p:spPr>
          <a:xfrm>
            <a:off x="7205283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0.4112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7934919-D9E7-4B1B-975A-87EB9A1F502D}"/>
              </a:ext>
            </a:extLst>
          </p:cNvPr>
          <p:cNvSpPr/>
          <p:nvPr/>
        </p:nvSpPr>
        <p:spPr>
          <a:xfrm>
            <a:off x="7205283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-0.8427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E9F8D5E-3FB5-49FC-A3E1-28FF52E363FE}"/>
              </a:ext>
            </a:extLst>
          </p:cNvPr>
          <p:cNvSpPr/>
          <p:nvPr/>
        </p:nvSpPr>
        <p:spPr>
          <a:xfrm>
            <a:off x="7196407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0.0840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C802696-3C6A-429A-AD81-9C00473C6748}"/>
              </a:ext>
            </a:extLst>
          </p:cNvPr>
          <p:cNvSpPr/>
          <p:nvPr/>
        </p:nvSpPr>
        <p:spPr>
          <a:xfrm>
            <a:off x="7196406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4.8348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9988F53-438C-47A6-B3DA-5087EFDE0A44}"/>
              </a:ext>
            </a:extLst>
          </p:cNvPr>
          <p:cNvSpPr/>
          <p:nvPr/>
        </p:nvSpPr>
        <p:spPr>
          <a:xfrm>
            <a:off x="8337098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-2.7239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CFA22E3-63B5-4FE5-A0C3-AEE9363C8866}"/>
              </a:ext>
            </a:extLst>
          </p:cNvPr>
          <p:cNvSpPr/>
          <p:nvPr/>
        </p:nvSpPr>
        <p:spPr>
          <a:xfrm>
            <a:off x="8337098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-1.6383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C9F9F22-DC7F-4166-BEE5-EE66CC094C12}"/>
              </a:ext>
            </a:extLst>
          </p:cNvPr>
          <p:cNvSpPr/>
          <p:nvPr/>
        </p:nvSpPr>
        <p:spPr>
          <a:xfrm>
            <a:off x="8337098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-1.7624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89714FD-6E1A-437B-8282-B58A628A7352}"/>
              </a:ext>
            </a:extLst>
          </p:cNvPr>
          <p:cNvSpPr/>
          <p:nvPr/>
        </p:nvSpPr>
        <p:spPr>
          <a:xfrm>
            <a:off x="8337098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-1.2929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0A356F5-E0EF-4EC9-947F-CC9CD3207D02}"/>
              </a:ext>
            </a:extLst>
          </p:cNvPr>
          <p:cNvSpPr/>
          <p:nvPr/>
        </p:nvSpPr>
        <p:spPr>
          <a:xfrm>
            <a:off x="8328222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-1.8616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F7420C8-A0A7-4997-8145-95FC2BBA73C7}"/>
              </a:ext>
            </a:extLst>
          </p:cNvPr>
          <p:cNvSpPr/>
          <p:nvPr/>
        </p:nvSpPr>
        <p:spPr>
          <a:xfrm>
            <a:off x="8328221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0.7483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BCAA437-4938-476B-9F00-62B53FB1B0AD}"/>
              </a:ext>
            </a:extLst>
          </p:cNvPr>
          <p:cNvSpPr/>
          <p:nvPr/>
        </p:nvSpPr>
        <p:spPr>
          <a:xfrm>
            <a:off x="9477790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3.3183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120FB4D-E4BB-4F26-96F5-F37D06370EF2}"/>
              </a:ext>
            </a:extLst>
          </p:cNvPr>
          <p:cNvSpPr/>
          <p:nvPr/>
        </p:nvSpPr>
        <p:spPr>
          <a:xfrm>
            <a:off x="9477790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0.1064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44BE63F-F3B5-43B1-8A08-421DD562C35B}"/>
              </a:ext>
            </a:extLst>
          </p:cNvPr>
          <p:cNvSpPr/>
          <p:nvPr/>
        </p:nvSpPr>
        <p:spPr>
          <a:xfrm>
            <a:off x="9477790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-0.4522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F7026CA-4D20-497D-AC76-FB4F99D84C82}"/>
              </a:ext>
            </a:extLst>
          </p:cNvPr>
          <p:cNvSpPr/>
          <p:nvPr/>
        </p:nvSpPr>
        <p:spPr>
          <a:xfrm>
            <a:off x="9477790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-0.8901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4287B8D-D607-4A89-9BF2-285C55C4E566}"/>
              </a:ext>
            </a:extLst>
          </p:cNvPr>
          <p:cNvSpPr/>
          <p:nvPr/>
        </p:nvSpPr>
        <p:spPr>
          <a:xfrm>
            <a:off x="9468914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-0.3443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9EC0E62-E8B2-42BE-914D-0E6167AB1C4B}"/>
              </a:ext>
            </a:extLst>
          </p:cNvPr>
          <p:cNvSpPr/>
          <p:nvPr/>
        </p:nvSpPr>
        <p:spPr>
          <a:xfrm>
            <a:off x="9468913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4.3710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2D16AAE-17CD-4480-AB35-3BF437A5AE1E}"/>
              </a:ext>
            </a:extLst>
          </p:cNvPr>
          <p:cNvSpPr/>
          <p:nvPr/>
        </p:nvSpPr>
        <p:spPr>
          <a:xfrm>
            <a:off x="10646549" y="1537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1.6294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19F1917-5579-44F3-99C6-A79AD5D2F4F8}"/>
              </a:ext>
            </a:extLst>
          </p:cNvPr>
          <p:cNvSpPr/>
          <p:nvPr/>
        </p:nvSpPr>
        <p:spPr>
          <a:xfrm>
            <a:off x="10646549" y="210237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-0.4269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E3B5B12-F534-494B-A023-52B8792BB190}"/>
              </a:ext>
            </a:extLst>
          </p:cNvPr>
          <p:cNvSpPr/>
          <p:nvPr/>
        </p:nvSpPr>
        <p:spPr>
          <a:xfrm>
            <a:off x="10646549" y="268532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-1.1207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5FEF91-F543-4A20-90C1-453F46C97B26}"/>
              </a:ext>
            </a:extLst>
          </p:cNvPr>
          <p:cNvSpPr/>
          <p:nvPr/>
        </p:nvSpPr>
        <p:spPr>
          <a:xfrm>
            <a:off x="10646549" y="32621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1.1358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9F64E23-DED4-4116-A117-106C241DA087}"/>
              </a:ext>
            </a:extLst>
          </p:cNvPr>
          <p:cNvSpPr/>
          <p:nvPr/>
        </p:nvSpPr>
        <p:spPr>
          <a:xfrm>
            <a:off x="10637673" y="38380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-0.7677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EB5A39D-048A-468A-9417-0920469ECCE4}"/>
              </a:ext>
            </a:extLst>
          </p:cNvPr>
          <p:cNvSpPr/>
          <p:nvPr/>
        </p:nvSpPr>
        <p:spPr>
          <a:xfrm>
            <a:off x="10637672" y="44690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3.7559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451BBA6B-21EB-438F-B07D-8561D8BD2C6D}"/>
              </a:ext>
            </a:extLst>
          </p:cNvPr>
          <p:cNvSpPr/>
          <p:nvPr/>
        </p:nvSpPr>
        <p:spPr>
          <a:xfrm>
            <a:off x="278309" y="1534212"/>
            <a:ext cx="11528123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8025E7D-DD1F-4097-B398-C3805A65DD1F}"/>
              </a:ext>
            </a:extLst>
          </p:cNvPr>
          <p:cNvSpPr/>
          <p:nvPr/>
        </p:nvSpPr>
        <p:spPr>
          <a:xfrm>
            <a:off x="278309" y="3260245"/>
            <a:ext cx="11536999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3117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5638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Multi class SVM classifier 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9822597" y="5209338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4E85A2-7A43-EE4D-B80B-E9E15FD581BC}"/>
              </a:ext>
            </a:extLst>
          </p:cNvPr>
          <p:cNvSpPr/>
          <p:nvPr/>
        </p:nvSpPr>
        <p:spPr>
          <a:xfrm>
            <a:off x="385567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8.5043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E6F7ABD-1D1C-8F4D-80AD-4FCEBB14CA84}"/>
              </a:ext>
            </a:extLst>
          </p:cNvPr>
          <p:cNvSpPr/>
          <p:nvPr/>
        </p:nvSpPr>
        <p:spPr>
          <a:xfrm>
            <a:off x="385567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2.1075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E9BFC7-B509-5A40-AC22-7BD77BC3BC7C}"/>
              </a:ext>
            </a:extLst>
          </p:cNvPr>
          <p:cNvSpPr/>
          <p:nvPr/>
        </p:nvSpPr>
        <p:spPr>
          <a:xfrm>
            <a:off x="385567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-0.6952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7F69B9-8083-A145-8135-A53B52711121}"/>
              </a:ext>
            </a:extLst>
          </p:cNvPr>
          <p:cNvSpPr/>
          <p:nvPr/>
        </p:nvSpPr>
        <p:spPr>
          <a:xfrm>
            <a:off x="385567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-0.5371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A3E30C-10EF-CA4F-951E-2D1CFF8FFB26}"/>
              </a:ext>
            </a:extLst>
          </p:cNvPr>
          <p:cNvSpPr/>
          <p:nvPr/>
        </p:nvSpPr>
        <p:spPr>
          <a:xfrm>
            <a:off x="376691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1.2314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7FE1E07-96D3-4547-A829-0277D740ED56}"/>
              </a:ext>
            </a:extLst>
          </p:cNvPr>
          <p:cNvSpPr/>
          <p:nvPr/>
        </p:nvSpPr>
        <p:spPr>
          <a:xfrm>
            <a:off x="376690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4.0900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75AEB-0EA7-9E45-A340-9C0E50456830}"/>
              </a:ext>
            </a:extLst>
          </p:cNvPr>
          <p:cNvSpPr txBox="1"/>
          <p:nvPr/>
        </p:nvSpPr>
        <p:spPr>
          <a:xfrm>
            <a:off x="278309" y="860897"/>
            <a:ext cx="2341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TGV cases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1F3C7B-FD11-4ADF-BA8B-990C9058644D}"/>
              </a:ext>
            </a:extLst>
          </p:cNvPr>
          <p:cNvSpPr/>
          <p:nvPr/>
        </p:nvSpPr>
        <p:spPr>
          <a:xfrm>
            <a:off x="1566231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-1.9067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A80C843-C676-4BFD-B4FA-AC448C41397C}"/>
              </a:ext>
            </a:extLst>
          </p:cNvPr>
          <p:cNvSpPr/>
          <p:nvPr/>
        </p:nvSpPr>
        <p:spPr>
          <a:xfrm>
            <a:off x="1566231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-1.6021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A6B39A-D797-4DD8-854E-D7723A5F5C5F}"/>
              </a:ext>
            </a:extLst>
          </p:cNvPr>
          <p:cNvSpPr/>
          <p:nvPr/>
        </p:nvSpPr>
        <p:spPr>
          <a:xfrm>
            <a:off x="1566231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-1.9646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9D80ED6-74F9-43D4-B2DB-7A7E420437D1}"/>
              </a:ext>
            </a:extLst>
          </p:cNvPr>
          <p:cNvSpPr/>
          <p:nvPr/>
        </p:nvSpPr>
        <p:spPr>
          <a:xfrm>
            <a:off x="1566231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-1.3391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E7767EB-E7E3-4E75-A49B-F35B2DD3E783}"/>
              </a:ext>
            </a:extLst>
          </p:cNvPr>
          <p:cNvSpPr/>
          <p:nvPr/>
        </p:nvSpPr>
        <p:spPr>
          <a:xfrm>
            <a:off x="1557355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-1.6994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C859772-C568-40F2-A734-52AFEE056E44}"/>
              </a:ext>
            </a:extLst>
          </p:cNvPr>
          <p:cNvSpPr/>
          <p:nvPr/>
        </p:nvSpPr>
        <p:spPr>
          <a:xfrm>
            <a:off x="1557354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-1.1451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413A8C5-D562-4C5D-BBC4-F8E176077223}"/>
              </a:ext>
            </a:extLst>
          </p:cNvPr>
          <p:cNvSpPr/>
          <p:nvPr/>
        </p:nvSpPr>
        <p:spPr>
          <a:xfrm>
            <a:off x="2721354" y="153175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1.9181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BAA91CF-5943-45F3-BBCD-15AE572D934E}"/>
              </a:ext>
            </a:extLst>
          </p:cNvPr>
          <p:cNvSpPr/>
          <p:nvPr/>
        </p:nvSpPr>
        <p:spPr>
          <a:xfrm>
            <a:off x="2721354" y="20967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0.3776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0BA37D7-9B0D-48B1-BAA3-D6994402ACF1}"/>
              </a:ext>
            </a:extLst>
          </p:cNvPr>
          <p:cNvSpPr/>
          <p:nvPr/>
        </p:nvSpPr>
        <p:spPr>
          <a:xfrm>
            <a:off x="2721354" y="2679690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-1.4050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958C7B-A582-44A0-9169-61DB837E2160}"/>
              </a:ext>
            </a:extLst>
          </p:cNvPr>
          <p:cNvSpPr/>
          <p:nvPr/>
        </p:nvSpPr>
        <p:spPr>
          <a:xfrm>
            <a:off x="2721354" y="32647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-1.0280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C7707D7-91E4-4208-A4FE-162BEFF1913A}"/>
              </a:ext>
            </a:extLst>
          </p:cNvPr>
          <p:cNvSpPr/>
          <p:nvPr/>
        </p:nvSpPr>
        <p:spPr>
          <a:xfrm>
            <a:off x="2712478" y="38406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-0.3413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2BD40BA-D815-4ED6-A51C-33A6627BB49C}"/>
              </a:ext>
            </a:extLst>
          </p:cNvPr>
          <p:cNvSpPr/>
          <p:nvPr/>
        </p:nvSpPr>
        <p:spPr>
          <a:xfrm>
            <a:off x="2712477" y="44716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1.6551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2A19DDE-04E4-4BDE-B704-D6565988443C}"/>
              </a:ext>
            </a:extLst>
          </p:cNvPr>
          <p:cNvSpPr/>
          <p:nvPr/>
        </p:nvSpPr>
        <p:spPr>
          <a:xfrm>
            <a:off x="3834542" y="1536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-1.8736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6D01205-DB62-4D76-966F-3CA43D07A805}"/>
              </a:ext>
            </a:extLst>
          </p:cNvPr>
          <p:cNvSpPr/>
          <p:nvPr/>
        </p:nvSpPr>
        <p:spPr>
          <a:xfrm>
            <a:off x="3834542" y="2101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-1.5243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E20B5CF-D71C-427D-A4B0-34BC7D991F25}"/>
              </a:ext>
            </a:extLst>
          </p:cNvPr>
          <p:cNvSpPr/>
          <p:nvPr/>
        </p:nvSpPr>
        <p:spPr>
          <a:xfrm>
            <a:off x="3834542" y="2684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-1.2371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47D520-9AB7-4D1C-9ADB-421F0B49F0FF}"/>
              </a:ext>
            </a:extLst>
          </p:cNvPr>
          <p:cNvSpPr/>
          <p:nvPr/>
        </p:nvSpPr>
        <p:spPr>
          <a:xfrm>
            <a:off x="3834542" y="3261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-1.1975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ED9352D-530F-4C90-8DDA-802C0287111F}"/>
              </a:ext>
            </a:extLst>
          </p:cNvPr>
          <p:cNvSpPr/>
          <p:nvPr/>
        </p:nvSpPr>
        <p:spPr>
          <a:xfrm>
            <a:off x="3825666" y="3837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-0.7667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7E5BD4-C396-4DCD-BF39-75A47942CB8C}"/>
              </a:ext>
            </a:extLst>
          </p:cNvPr>
          <p:cNvSpPr/>
          <p:nvPr/>
        </p:nvSpPr>
        <p:spPr>
          <a:xfrm>
            <a:off x="3825665" y="4468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-1.0768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0648FF7-BEA1-449A-A7E3-FF3544BB18F5}"/>
              </a:ext>
            </a:extLst>
          </p:cNvPr>
          <p:cNvSpPr/>
          <p:nvPr/>
        </p:nvSpPr>
        <p:spPr>
          <a:xfrm>
            <a:off x="4941653" y="153962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7.8885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596F431-B5BF-4115-A50B-9E88B5F96187}"/>
              </a:ext>
            </a:extLst>
          </p:cNvPr>
          <p:cNvSpPr/>
          <p:nvPr/>
        </p:nvSpPr>
        <p:spPr>
          <a:xfrm>
            <a:off x="4941653" y="210460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2.5115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2AB49C6-4547-4462-8BAC-DF013BAB104D}"/>
              </a:ext>
            </a:extLst>
          </p:cNvPr>
          <p:cNvSpPr/>
          <p:nvPr/>
        </p:nvSpPr>
        <p:spPr>
          <a:xfrm>
            <a:off x="4941653" y="268756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-0.2987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15F4B3-8293-4CC4-BA3B-D3B65BFC23B4}"/>
              </a:ext>
            </a:extLst>
          </p:cNvPr>
          <p:cNvSpPr/>
          <p:nvPr/>
        </p:nvSpPr>
        <p:spPr>
          <a:xfrm>
            <a:off x="4941653" y="326441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-0.3199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B8CBD20-3F4F-497C-834C-C72A5355A37E}"/>
              </a:ext>
            </a:extLst>
          </p:cNvPr>
          <p:cNvSpPr/>
          <p:nvPr/>
        </p:nvSpPr>
        <p:spPr>
          <a:xfrm>
            <a:off x="4932777" y="384029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1.9866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3DEDF5F-42AA-4F07-B959-DDC049CC75A5}"/>
              </a:ext>
            </a:extLst>
          </p:cNvPr>
          <p:cNvSpPr/>
          <p:nvPr/>
        </p:nvSpPr>
        <p:spPr>
          <a:xfrm>
            <a:off x="4932776" y="447129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4.6238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911E196-3A1C-4190-A4D3-9F5845415C23}"/>
              </a:ext>
            </a:extLst>
          </p:cNvPr>
          <p:cNvSpPr/>
          <p:nvPr/>
        </p:nvSpPr>
        <p:spPr>
          <a:xfrm>
            <a:off x="6073468" y="15423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0.4507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426D741-CB43-496B-8041-FF2C8BFF5492}"/>
              </a:ext>
            </a:extLst>
          </p:cNvPr>
          <p:cNvSpPr/>
          <p:nvPr/>
        </p:nvSpPr>
        <p:spPr>
          <a:xfrm>
            <a:off x="6073468" y="21073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-0.6789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A574F22-A98A-4415-95D8-EF5EAA34F87F}"/>
              </a:ext>
            </a:extLst>
          </p:cNvPr>
          <p:cNvSpPr/>
          <p:nvPr/>
        </p:nvSpPr>
        <p:spPr>
          <a:xfrm>
            <a:off x="6073468" y="26903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-0.3554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39A2F9C-29F2-4135-8C28-363A235844DC}"/>
              </a:ext>
            </a:extLst>
          </p:cNvPr>
          <p:cNvSpPr/>
          <p:nvPr/>
        </p:nvSpPr>
        <p:spPr>
          <a:xfrm>
            <a:off x="6073468" y="32671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-1.1608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324BB81-F835-4C7C-9FE1-03CE5A975BFE}"/>
              </a:ext>
            </a:extLst>
          </p:cNvPr>
          <p:cNvSpPr/>
          <p:nvPr/>
        </p:nvSpPr>
        <p:spPr>
          <a:xfrm>
            <a:off x="6064592" y="38430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-0.3098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A30E944-084A-43C9-A38E-0D358397F75D}"/>
              </a:ext>
            </a:extLst>
          </p:cNvPr>
          <p:cNvSpPr/>
          <p:nvPr/>
        </p:nvSpPr>
        <p:spPr>
          <a:xfrm>
            <a:off x="6064591" y="44740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0.5945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17DA968-2D94-4BEE-A619-23C9436C6FBC}"/>
              </a:ext>
            </a:extLst>
          </p:cNvPr>
          <p:cNvSpPr/>
          <p:nvPr/>
        </p:nvSpPr>
        <p:spPr>
          <a:xfrm>
            <a:off x="7205283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-1.7403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1099605-51AD-49EC-8EF0-017C3E038037}"/>
              </a:ext>
            </a:extLst>
          </p:cNvPr>
          <p:cNvSpPr/>
          <p:nvPr/>
        </p:nvSpPr>
        <p:spPr>
          <a:xfrm>
            <a:off x="7205283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-1.2776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B2F90D1-CFEC-4CDB-9874-3D619F44E67C}"/>
              </a:ext>
            </a:extLst>
          </p:cNvPr>
          <p:cNvSpPr/>
          <p:nvPr/>
        </p:nvSpPr>
        <p:spPr>
          <a:xfrm>
            <a:off x="7205283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-1.3372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9CCE09F-3177-4DBC-9C18-E2B182911231}"/>
              </a:ext>
            </a:extLst>
          </p:cNvPr>
          <p:cNvSpPr/>
          <p:nvPr/>
        </p:nvSpPr>
        <p:spPr>
          <a:xfrm>
            <a:off x="7205283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-1.2859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15D4257-16DD-494F-8EE5-48773F0E3310}"/>
              </a:ext>
            </a:extLst>
          </p:cNvPr>
          <p:cNvSpPr/>
          <p:nvPr/>
        </p:nvSpPr>
        <p:spPr>
          <a:xfrm>
            <a:off x="7196407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-1.1986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C1838EB-7CDC-4343-BFB0-B5F425E8D515}"/>
              </a:ext>
            </a:extLst>
          </p:cNvPr>
          <p:cNvSpPr/>
          <p:nvPr/>
        </p:nvSpPr>
        <p:spPr>
          <a:xfrm>
            <a:off x="7196406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-0.5674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E29DBDA-DDAB-477E-A51D-47A16D3CB6E7}"/>
              </a:ext>
            </a:extLst>
          </p:cNvPr>
          <p:cNvSpPr/>
          <p:nvPr/>
        </p:nvSpPr>
        <p:spPr>
          <a:xfrm>
            <a:off x="8337098" y="153659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5.9442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5FA203A-89FE-4845-A0F3-3B22BE5397EE}"/>
              </a:ext>
            </a:extLst>
          </p:cNvPr>
          <p:cNvSpPr/>
          <p:nvPr/>
        </p:nvSpPr>
        <p:spPr>
          <a:xfrm>
            <a:off x="8337098" y="210158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1.6279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8F94C6E-7F04-4064-AF01-E61E96B9855C}"/>
              </a:ext>
            </a:extLst>
          </p:cNvPr>
          <p:cNvSpPr/>
          <p:nvPr/>
        </p:nvSpPr>
        <p:spPr>
          <a:xfrm>
            <a:off x="8337098" y="268453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0.0899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EA59197-E648-4C1C-97E9-E23441EB9E4D}"/>
              </a:ext>
            </a:extLst>
          </p:cNvPr>
          <p:cNvSpPr/>
          <p:nvPr/>
        </p:nvSpPr>
        <p:spPr>
          <a:xfrm>
            <a:off x="8337098" y="3261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-0.5757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42DF50-69BA-4022-A0D6-3C40980C9DF6}"/>
              </a:ext>
            </a:extLst>
          </p:cNvPr>
          <p:cNvSpPr/>
          <p:nvPr/>
        </p:nvSpPr>
        <p:spPr>
          <a:xfrm>
            <a:off x="8328222" y="3837273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0.8279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47538A7-143C-4EDB-B125-BC67E87EBB9F}"/>
              </a:ext>
            </a:extLst>
          </p:cNvPr>
          <p:cNvSpPr/>
          <p:nvPr/>
        </p:nvSpPr>
        <p:spPr>
          <a:xfrm>
            <a:off x="8328221" y="446826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3.9440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18A939-F3AF-455F-94B7-86A01CA1B652}"/>
              </a:ext>
            </a:extLst>
          </p:cNvPr>
          <p:cNvSpPr/>
          <p:nvPr/>
        </p:nvSpPr>
        <p:spPr>
          <a:xfrm>
            <a:off x="9477790" y="153806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-1.6534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7410195-6FEA-44E3-BE4D-C4E19C860964}"/>
              </a:ext>
            </a:extLst>
          </p:cNvPr>
          <p:cNvSpPr/>
          <p:nvPr/>
        </p:nvSpPr>
        <p:spPr>
          <a:xfrm>
            <a:off x="9477790" y="2103052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-1.4417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026C92A-7FE8-4449-9BDA-988EBF827373}"/>
              </a:ext>
            </a:extLst>
          </p:cNvPr>
          <p:cNvSpPr/>
          <p:nvPr/>
        </p:nvSpPr>
        <p:spPr>
          <a:xfrm>
            <a:off x="9477790" y="268600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-2.2092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D53EAC8-CBF3-4261-8B14-F185965751D9}"/>
              </a:ext>
            </a:extLst>
          </p:cNvPr>
          <p:cNvSpPr/>
          <p:nvPr/>
        </p:nvSpPr>
        <p:spPr>
          <a:xfrm>
            <a:off x="9477790" y="3262856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-1.3080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9C8F752-D292-46D3-B329-A171C0E5D89B}"/>
              </a:ext>
            </a:extLst>
          </p:cNvPr>
          <p:cNvSpPr/>
          <p:nvPr/>
        </p:nvSpPr>
        <p:spPr>
          <a:xfrm>
            <a:off x="9468914" y="3838741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-1.6250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0B6B459-F64A-462E-8244-6F85E72B1B3E}"/>
              </a:ext>
            </a:extLst>
          </p:cNvPr>
          <p:cNvSpPr/>
          <p:nvPr/>
        </p:nvSpPr>
        <p:spPr>
          <a:xfrm>
            <a:off x="9468913" y="446973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-1.0734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68FF414-0188-4597-8652-2093F11B3EC5}"/>
              </a:ext>
            </a:extLst>
          </p:cNvPr>
          <p:cNvSpPr/>
          <p:nvPr/>
        </p:nvSpPr>
        <p:spPr>
          <a:xfrm>
            <a:off x="10646549" y="153738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8.1393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0DC6CBE-0C26-49D3-AE22-AFA32C145FB3}"/>
              </a:ext>
            </a:extLst>
          </p:cNvPr>
          <p:cNvSpPr/>
          <p:nvPr/>
        </p:nvSpPr>
        <p:spPr>
          <a:xfrm>
            <a:off x="10646549" y="2102375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2.4751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4439D40-187C-4D28-99E1-96C557B2224A}"/>
              </a:ext>
            </a:extLst>
          </p:cNvPr>
          <p:cNvSpPr/>
          <p:nvPr/>
        </p:nvSpPr>
        <p:spPr>
          <a:xfrm>
            <a:off x="10646549" y="2685328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chemeClr val="tx1"/>
                </a:solidFill>
              </a:rPr>
              <a:t>-0.4631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1BB539C-19BD-40F1-9A2B-FE0876DA09BE}"/>
              </a:ext>
            </a:extLst>
          </p:cNvPr>
          <p:cNvSpPr/>
          <p:nvPr/>
        </p:nvSpPr>
        <p:spPr>
          <a:xfrm>
            <a:off x="10646549" y="3262179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-0.3126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9431EF9-2DD5-4A6B-B4D2-D3C7CB4EFEEB}"/>
              </a:ext>
            </a:extLst>
          </p:cNvPr>
          <p:cNvSpPr/>
          <p:nvPr/>
        </p:nvSpPr>
        <p:spPr>
          <a:xfrm>
            <a:off x="10637673" y="3838064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1.7912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1EFD565-7EDA-421D-9D7B-409B9E341B1A}"/>
              </a:ext>
            </a:extLst>
          </p:cNvPr>
          <p:cNvSpPr/>
          <p:nvPr/>
        </p:nvSpPr>
        <p:spPr>
          <a:xfrm>
            <a:off x="10637672" y="4469057"/>
            <a:ext cx="1025239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3.8321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D3437F-9DC8-5443-8EBC-1BFD73934446}"/>
              </a:ext>
            </a:extLst>
          </p:cNvPr>
          <p:cNvSpPr/>
          <p:nvPr/>
        </p:nvSpPr>
        <p:spPr>
          <a:xfrm>
            <a:off x="278309" y="1534212"/>
            <a:ext cx="11528123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5A9D13-8A4A-7349-8C2B-C607AFFC46B5}"/>
              </a:ext>
            </a:extLst>
          </p:cNvPr>
          <p:cNvSpPr/>
          <p:nvPr/>
        </p:nvSpPr>
        <p:spPr>
          <a:xfrm>
            <a:off x="278309" y="3260245"/>
            <a:ext cx="11536999" cy="10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5561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0CB2C58F-8840-4AD6-9EB9-E9DBD612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468" y="4438534"/>
            <a:ext cx="5001211" cy="16154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26BD79-BF17-4348-9B82-E8D5A15C912A}"/>
              </a:ext>
            </a:extLst>
          </p:cNvPr>
          <p:cNvSpPr/>
          <p:nvPr/>
        </p:nvSpPr>
        <p:spPr>
          <a:xfrm>
            <a:off x="527481" y="2240008"/>
            <a:ext cx="1451810" cy="86627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Feature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learning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CCFA8A-3254-49DD-BF03-B7FB78676268}"/>
              </a:ext>
            </a:extLst>
          </p:cNvPr>
          <p:cNvSpPr/>
          <p:nvPr/>
        </p:nvSpPr>
        <p:spPr>
          <a:xfrm>
            <a:off x="527481" y="3558891"/>
            <a:ext cx="1451810" cy="8662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Feature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transfer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6A7681-25DB-4830-AA83-CD26AD26F58C}"/>
              </a:ext>
            </a:extLst>
          </p:cNvPr>
          <p:cNvSpPr/>
          <p:nvPr/>
        </p:nvSpPr>
        <p:spPr>
          <a:xfrm>
            <a:off x="527481" y="4784478"/>
            <a:ext cx="1451810" cy="866274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Classifier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learning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B129E71C-1751-4BB3-9DFC-B4F9411F80A5}"/>
              </a:ext>
            </a:extLst>
          </p:cNvPr>
          <p:cNvSpPr/>
          <p:nvPr/>
        </p:nvSpPr>
        <p:spPr>
          <a:xfrm>
            <a:off x="2417775" y="2205724"/>
            <a:ext cx="1909010" cy="962527"/>
          </a:xfrm>
          <a:prstGeom prst="flowChartMagneticDisk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2F3E06-17FB-4D85-A0D3-AF26EAD65AA8}"/>
              </a:ext>
            </a:extLst>
          </p:cNvPr>
          <p:cNvSpPr txBox="1"/>
          <p:nvPr/>
        </p:nvSpPr>
        <p:spPr>
          <a:xfrm>
            <a:off x="2726109" y="262652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Image Set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B043F1-DA09-45BE-8C8A-7D74B1F68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12" y="1899814"/>
            <a:ext cx="3600450" cy="1371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0DA022-0459-48E6-9AFE-4AF743164FA6}"/>
              </a:ext>
            </a:extLst>
          </p:cNvPr>
          <p:cNvSpPr/>
          <p:nvPr/>
        </p:nvSpPr>
        <p:spPr>
          <a:xfrm>
            <a:off x="4765619" y="3683383"/>
            <a:ext cx="1566860" cy="67983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Transferring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Parameters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(CNN Features)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8DAAB3BA-320C-40C4-9A43-65630CD6BA4F}"/>
              </a:ext>
            </a:extLst>
          </p:cNvPr>
          <p:cNvSpPr/>
          <p:nvPr/>
        </p:nvSpPr>
        <p:spPr>
          <a:xfrm rot="16200000">
            <a:off x="6407223" y="1517170"/>
            <a:ext cx="317241" cy="349546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0974672-B204-493B-AD82-72F819B02A31}"/>
              </a:ext>
            </a:extLst>
          </p:cNvPr>
          <p:cNvCxnSpPr>
            <a:cxnSpLocks/>
            <a:stCxn id="20" idx="1"/>
          </p:cNvCxnSpPr>
          <p:nvPr/>
        </p:nvCxnSpPr>
        <p:spPr>
          <a:xfrm>
            <a:off x="6565844" y="3423523"/>
            <a:ext cx="836652" cy="1347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자기 디스크 26">
            <a:extLst>
              <a:ext uri="{FF2B5EF4-FFF2-40B4-BE49-F238E27FC236}">
                <a16:creationId xmlns:a16="http://schemas.microsoft.com/office/drawing/2014/main" id="{938587FC-946E-422E-B415-696696200DF3}"/>
              </a:ext>
            </a:extLst>
          </p:cNvPr>
          <p:cNvSpPr/>
          <p:nvPr/>
        </p:nvSpPr>
        <p:spPr>
          <a:xfrm>
            <a:off x="2282273" y="4784476"/>
            <a:ext cx="1909010" cy="962527"/>
          </a:xfrm>
          <a:prstGeom prst="flowChartMagneticDisk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3C53E58-7F30-4F79-9553-6ED0C63D8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418" y="5320516"/>
            <a:ext cx="259731" cy="13635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78BD1B-D37E-4F21-A27D-7435EA48021C}"/>
              </a:ext>
            </a:extLst>
          </p:cNvPr>
          <p:cNvSpPr/>
          <p:nvPr/>
        </p:nvSpPr>
        <p:spPr>
          <a:xfrm>
            <a:off x="9947701" y="4955558"/>
            <a:ext cx="1451810" cy="866274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One Class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SVM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Classifier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3" name="그림 32" descr="텍스트, 침대, 놓은이(가) 표시된 사진&#10;&#10;자동 생성된 설명">
            <a:extLst>
              <a:ext uri="{FF2B5EF4-FFF2-40B4-BE49-F238E27FC236}">
                <a16:creationId xmlns:a16="http://schemas.microsoft.com/office/drawing/2014/main" id="{48A1FEA8-7898-4941-9DBD-DDAA34960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12" y="5245042"/>
            <a:ext cx="471693" cy="3174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CA87C4-A077-4293-ABCD-2FB58BA9E3E2}"/>
              </a:ext>
            </a:extLst>
          </p:cNvPr>
          <p:cNvSpPr/>
          <p:nvPr/>
        </p:nvSpPr>
        <p:spPr>
          <a:xfrm>
            <a:off x="4809881" y="5245042"/>
            <a:ext cx="481024" cy="317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9B833-22D3-4481-B0AA-3EBD48C0144E}"/>
              </a:ext>
            </a:extLst>
          </p:cNvPr>
          <p:cNvSpPr/>
          <p:nvPr/>
        </p:nvSpPr>
        <p:spPr>
          <a:xfrm>
            <a:off x="6488335" y="6104940"/>
            <a:ext cx="2055736" cy="438988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Extraction of high-level features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B25411-EE93-4D14-BEAD-63A17CDB815A}"/>
              </a:ext>
            </a:extLst>
          </p:cNvPr>
          <p:cNvSpPr/>
          <p:nvPr/>
        </p:nvSpPr>
        <p:spPr>
          <a:xfrm>
            <a:off x="9112116" y="4438534"/>
            <a:ext cx="541350" cy="1615409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2EF9DF1-9C41-481C-BCD1-219F0E8F986A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7516203" y="5821834"/>
            <a:ext cx="1595913" cy="283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BBB58B-E0A7-48D3-A3FA-9A0EFFD0696D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1253386" y="3106282"/>
            <a:ext cx="0" cy="45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82239F-EB6D-4F68-B101-EA79B75DDA15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1253386" y="4425165"/>
            <a:ext cx="0" cy="3593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892FA9-9D81-43AB-8469-BA6305594C8F}"/>
              </a:ext>
            </a:extLst>
          </p:cNvPr>
          <p:cNvSpPr txBox="1"/>
          <p:nvPr/>
        </p:nvSpPr>
        <p:spPr>
          <a:xfrm>
            <a:off x="2572682" y="477077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One Class</a:t>
            </a:r>
            <a:endParaRPr lang="ko-KR" altLang="en-US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9A8AE9-CDB5-4BA7-9229-FD7A014C4859}"/>
              </a:ext>
            </a:extLst>
          </p:cNvPr>
          <p:cNvSpPr/>
          <p:nvPr/>
        </p:nvSpPr>
        <p:spPr>
          <a:xfrm>
            <a:off x="8639799" y="2234920"/>
            <a:ext cx="172988" cy="836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58B57C1-16BF-4273-9AF3-2B282E9F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328" y="2653416"/>
            <a:ext cx="259731" cy="13635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B99EF1B-DD4C-4F18-9403-0A9E1ACCF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470" y="2645500"/>
            <a:ext cx="259731" cy="13635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6011DC5-31E9-4DA7-88EA-201E9882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819" y="2572604"/>
            <a:ext cx="259731" cy="13635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E091A18-0DB2-4A37-BE38-91FDCF12C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397" y="5190987"/>
            <a:ext cx="225333" cy="1183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9201B6E-0AB1-4D50-84CB-01C97F00E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42" y="5252271"/>
            <a:ext cx="259731" cy="136359"/>
          </a:xfrm>
          <a:prstGeom prst="rect">
            <a:avLst/>
          </a:prstGeom>
        </p:spPr>
      </p:pic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CC353C39-826C-4653-84E3-2F6D720DC5C1}"/>
              </a:ext>
            </a:extLst>
          </p:cNvPr>
          <p:cNvCxnSpPr>
            <a:stCxn id="48" idx="2"/>
            <a:endCxn id="32" idx="0"/>
          </p:cNvCxnSpPr>
          <p:nvPr/>
        </p:nvCxnSpPr>
        <p:spPr>
          <a:xfrm rot="16200000" flipH="1">
            <a:off x="8758126" y="3040078"/>
            <a:ext cx="1883646" cy="194731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B072A0-9BAC-47FC-80A1-F8D4B589055A}"/>
              </a:ext>
            </a:extLst>
          </p:cNvPr>
          <p:cNvSpPr/>
          <p:nvPr/>
        </p:nvSpPr>
        <p:spPr>
          <a:xfrm>
            <a:off x="8099944" y="1789052"/>
            <a:ext cx="1252695" cy="313692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Feature Vector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EC3921-18FF-4AE0-89A7-7C84CFDAB00F}"/>
              </a:ext>
            </a:extLst>
          </p:cNvPr>
          <p:cNvSpPr txBox="1"/>
          <p:nvPr/>
        </p:nvSpPr>
        <p:spPr>
          <a:xfrm>
            <a:off x="2790100" y="2186525"/>
            <a:ext cx="122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ResNet50</a:t>
            </a:r>
            <a:endParaRPr lang="ko-KR" altLang="en-US" b="1" dirty="0"/>
          </a:p>
        </p:txBody>
      </p:sp>
      <p:pic>
        <p:nvPicPr>
          <p:cNvPr id="14" name="그림 13" descr="운송, 기차이(가) 표시된 사진&#10;&#10;자동 생성된 설명">
            <a:extLst>
              <a:ext uri="{FF2B5EF4-FFF2-40B4-BE49-F238E27FC236}">
                <a16:creationId xmlns:a16="http://schemas.microsoft.com/office/drawing/2014/main" id="{A92DB843-4BE3-4EE7-B146-52D699F946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r="3939" b="6892"/>
          <a:stretch/>
        </p:blipFill>
        <p:spPr>
          <a:xfrm>
            <a:off x="3307170" y="5201031"/>
            <a:ext cx="384381" cy="351054"/>
          </a:xfrm>
          <a:prstGeom prst="rect">
            <a:avLst/>
          </a:prstGeom>
        </p:spPr>
      </p:pic>
      <p:pic>
        <p:nvPicPr>
          <p:cNvPr id="47" name="그림 46" descr="운송, 기차이(가) 표시된 사진&#10;&#10;자동 생성된 설명">
            <a:extLst>
              <a:ext uri="{FF2B5EF4-FFF2-40B4-BE49-F238E27FC236}">
                <a16:creationId xmlns:a16="http://schemas.microsoft.com/office/drawing/2014/main" id="{2D820ECA-6FA3-4D5D-84B1-70E6392320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r="3939" b="6892"/>
          <a:stretch/>
        </p:blipFill>
        <p:spPr>
          <a:xfrm>
            <a:off x="4838129" y="5275554"/>
            <a:ext cx="424528" cy="286903"/>
          </a:xfrm>
          <a:prstGeom prst="rect">
            <a:avLst/>
          </a:prstGeom>
        </p:spPr>
      </p:pic>
      <p:pic>
        <p:nvPicPr>
          <p:cNvPr id="17" name="그림 16" descr="텍스트, 실외, 운송, 파란색이(가) 표시된 사진&#10;&#10;자동 생성된 설명">
            <a:extLst>
              <a:ext uri="{FF2B5EF4-FFF2-40B4-BE49-F238E27FC236}">
                <a16:creationId xmlns:a16="http://schemas.microsoft.com/office/drawing/2014/main" id="{AD61B591-A5F8-4AA8-8D87-84FEB824D3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3926" r="16570" b="14870"/>
          <a:stretch/>
        </p:blipFill>
        <p:spPr>
          <a:xfrm>
            <a:off x="2835582" y="5191118"/>
            <a:ext cx="378784" cy="360967"/>
          </a:xfrm>
          <a:prstGeom prst="rect">
            <a:avLst/>
          </a:prstGeom>
        </p:spPr>
      </p:pic>
      <p:pic>
        <p:nvPicPr>
          <p:cNvPr id="24" name="그림 23" descr="하늘, 실외, 운송, 기차이(가) 표시된 사진&#10;&#10;자동 생성된 설명">
            <a:extLst>
              <a:ext uri="{FF2B5EF4-FFF2-40B4-BE49-F238E27FC236}">
                <a16:creationId xmlns:a16="http://schemas.microsoft.com/office/drawing/2014/main" id="{4BFE6E71-F896-45F8-9642-508F903A04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8" t="24287" r="7528" b="11427"/>
          <a:stretch/>
        </p:blipFill>
        <p:spPr>
          <a:xfrm>
            <a:off x="3730924" y="5203055"/>
            <a:ext cx="363257" cy="31360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1965CD1-6DE0-48B1-9C6F-ABF588BBCA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" t="8634" r="31236" b="7289"/>
          <a:stretch/>
        </p:blipFill>
        <p:spPr>
          <a:xfrm>
            <a:off x="2373131" y="5217615"/>
            <a:ext cx="429844" cy="3455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FC2AD5D-5D45-C047-ADED-B04A7CC05745}"/>
              </a:ext>
            </a:extLst>
          </p:cNvPr>
          <p:cNvSpPr txBox="1"/>
          <p:nvPr/>
        </p:nvSpPr>
        <p:spPr>
          <a:xfrm>
            <a:off x="353482" y="120850"/>
            <a:ext cx="7596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Combining CNN and one class SVM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41" name="직선 연결선[R] 3">
            <a:extLst>
              <a:ext uri="{FF2B5EF4-FFF2-40B4-BE49-F238E27FC236}">
                <a16:creationId xmlns:a16="http://schemas.microsoft.com/office/drawing/2014/main" id="{A6DDEBBB-673E-8142-824B-37839F52C6EA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64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F67FC00-DF2A-40AE-9654-A4A63169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25" y="1894885"/>
            <a:ext cx="5591175" cy="4324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C1C6D0-094E-4960-8BEF-1C86FA8F7F5F}"/>
                  </a:ext>
                </a:extLst>
              </p:cNvPr>
              <p:cNvSpPr txBox="1"/>
              <p:nvPr/>
            </p:nvSpPr>
            <p:spPr>
              <a:xfrm>
                <a:off x="7347354" y="2098495"/>
                <a:ext cx="323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C1C6D0-094E-4960-8BEF-1C86FA8F7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354" y="2098495"/>
                <a:ext cx="3238964" cy="369332"/>
              </a:xfrm>
              <a:prstGeom prst="rect">
                <a:avLst/>
              </a:prstGeom>
              <a:blipFill>
                <a:blip r:embed="rId3"/>
                <a:stretch>
                  <a:fillRect l="-1128" b="-278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8A95F7-D9EC-434E-9ED0-2BEA6D7CE821}"/>
                  </a:ext>
                </a:extLst>
              </p:cNvPr>
              <p:cNvSpPr txBox="1"/>
              <p:nvPr/>
            </p:nvSpPr>
            <p:spPr>
              <a:xfrm>
                <a:off x="7351486" y="2743199"/>
                <a:ext cx="331616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8A95F7-D9EC-434E-9ED0-2BEA6D7CE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486" y="2743199"/>
                <a:ext cx="3316164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B79036-0AA9-4CEC-9EC3-525CBE68586B}"/>
                  </a:ext>
                </a:extLst>
              </p:cNvPr>
              <p:cNvSpPr txBox="1"/>
              <p:nvPr/>
            </p:nvSpPr>
            <p:spPr>
              <a:xfrm>
                <a:off x="7347354" y="4057060"/>
                <a:ext cx="2427011" cy="853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B79036-0AA9-4CEC-9EC3-525CBE685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354" y="4057060"/>
                <a:ext cx="2427011" cy="853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FCBEF-BBF1-4BC6-B577-5377C994F5AD}"/>
                  </a:ext>
                </a:extLst>
              </p:cNvPr>
              <p:cNvSpPr txBox="1"/>
              <p:nvPr/>
            </p:nvSpPr>
            <p:spPr>
              <a:xfrm>
                <a:off x="7347354" y="5185551"/>
                <a:ext cx="2336858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FCBEF-BBF1-4BC6-B577-5377C994F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354" y="5185551"/>
                <a:ext cx="2336858" cy="811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BB6127-32C1-C540-9820-5EC10BA79785}"/>
              </a:ext>
            </a:extLst>
          </p:cNvPr>
          <p:cNvSpPr txBox="1"/>
          <p:nvPr/>
        </p:nvSpPr>
        <p:spPr>
          <a:xfrm>
            <a:off x="353482" y="120850"/>
            <a:ext cx="9177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Fully connected Neural Network principal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0" name="직선 연결선[R] 3">
            <a:extLst>
              <a:ext uri="{FF2B5EF4-FFF2-40B4-BE49-F238E27FC236}">
                <a16:creationId xmlns:a16="http://schemas.microsoft.com/office/drawing/2014/main" id="{DADF59E0-B91F-6D46-8B96-C01E44A0C95F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9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BBA36-6F71-4F48-A737-F4E06157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356" y="994464"/>
            <a:ext cx="7288695" cy="5449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80732A-E1D6-314E-9C5A-E588335D8D72}"/>
              </a:ext>
            </a:extLst>
          </p:cNvPr>
          <p:cNvSpPr txBox="1"/>
          <p:nvPr/>
        </p:nvSpPr>
        <p:spPr>
          <a:xfrm>
            <a:off x="353482" y="120850"/>
            <a:ext cx="4078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OCSVM</a:t>
            </a:r>
            <a:r>
              <a:rPr kumimoji="1" lang="ko-KR" altLang="en-US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 </a:t>
            </a:r>
            <a:r>
              <a:rPr kumimoji="1" lang="en-US" altLang="ko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tendency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6" name="직선 연결선[R] 3">
            <a:extLst>
              <a:ext uri="{FF2B5EF4-FFF2-40B4-BE49-F238E27FC236}">
                <a16:creationId xmlns:a16="http://schemas.microsoft.com/office/drawing/2014/main" id="{7181844B-E05D-9D4E-B9BF-84D523522750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11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611AFF-5DE3-4D7A-A069-CFFFAA76CFEB}"/>
              </a:ext>
            </a:extLst>
          </p:cNvPr>
          <p:cNvSpPr txBox="1"/>
          <p:nvPr/>
        </p:nvSpPr>
        <p:spPr>
          <a:xfrm>
            <a:off x="481539" y="30750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kumimoji="1" lang="ko-Kore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5A2265E-7931-4B81-AD59-B6F71E2AF0AF}"/>
              </a:ext>
            </a:extLst>
          </p:cNvPr>
          <p:cNvCxnSpPr/>
          <p:nvPr/>
        </p:nvCxnSpPr>
        <p:spPr>
          <a:xfrm>
            <a:off x="2075542" y="0"/>
            <a:ext cx="0" cy="68580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90B0295-CE68-4F89-9851-162D12F60F3B}"/>
              </a:ext>
            </a:extLst>
          </p:cNvPr>
          <p:cNvSpPr txBox="1"/>
          <p:nvPr/>
        </p:nvSpPr>
        <p:spPr>
          <a:xfrm>
            <a:off x="2447025" y="1117736"/>
            <a:ext cx="4012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CNN structure</a:t>
            </a:r>
            <a:endParaRPr kumimoji="1" lang="ko-Kore-KR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4F73B-4FFB-4A13-9969-84AEAF64105B}"/>
              </a:ext>
            </a:extLst>
          </p:cNvPr>
          <p:cNvSpPr txBox="1"/>
          <p:nvPr/>
        </p:nvSpPr>
        <p:spPr>
          <a:xfrm>
            <a:off x="2447025" y="1825622"/>
            <a:ext cx="3926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SVM principal</a:t>
            </a:r>
            <a:endParaRPr kumimoji="1" lang="ko-Kore-KR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5106F-8160-4B59-A187-DAE4B1090384}"/>
              </a:ext>
            </a:extLst>
          </p:cNvPr>
          <p:cNvSpPr txBox="1"/>
          <p:nvPr/>
        </p:nvSpPr>
        <p:spPr>
          <a:xfrm>
            <a:off x="2447025" y="2533508"/>
            <a:ext cx="9030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Combining CNN and one class SVM</a:t>
            </a:r>
            <a:endParaRPr kumimoji="1" lang="ko-Kore-KR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FEED6-D7B4-4F68-93CE-8048C8DB369B}"/>
              </a:ext>
            </a:extLst>
          </p:cNvPr>
          <p:cNvSpPr txBox="1"/>
          <p:nvPr/>
        </p:nvSpPr>
        <p:spPr>
          <a:xfrm>
            <a:off x="2447025" y="3241394"/>
            <a:ext cx="3868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FCN principal</a:t>
            </a:r>
            <a:endParaRPr kumimoji="1" lang="ko-Kore-KR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9397E-DA63-486D-B85E-6D682A8A02E9}"/>
              </a:ext>
            </a:extLst>
          </p:cNvPr>
          <p:cNvSpPr txBox="1"/>
          <p:nvPr/>
        </p:nvSpPr>
        <p:spPr>
          <a:xfrm>
            <a:off x="2447025" y="3955144"/>
            <a:ext cx="9744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Flows of Images in Combined Structure</a:t>
            </a:r>
            <a:endParaRPr kumimoji="1" lang="ko-Kore-KR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2ABFD-989B-491B-AE4C-2B033760F7CB}"/>
              </a:ext>
            </a:extLst>
          </p:cNvPr>
          <p:cNvSpPr txBox="1"/>
          <p:nvPr/>
        </p:nvSpPr>
        <p:spPr>
          <a:xfrm>
            <a:off x="3115454" y="4657166"/>
            <a:ext cx="5702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–"/>
            </a:pPr>
            <a:r>
              <a:rPr kumimoji="1"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an Image</a:t>
            </a:r>
            <a:endParaRPr kumimoji="1" lang="ko-Kore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D2B5F-ECCB-43B5-BD3A-ABC0BEFC2FD0}"/>
              </a:ext>
            </a:extLst>
          </p:cNvPr>
          <p:cNvSpPr txBox="1"/>
          <p:nvPr/>
        </p:nvSpPr>
        <p:spPr>
          <a:xfrm>
            <a:off x="3113776" y="5180386"/>
            <a:ext cx="6361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–"/>
            </a:pPr>
            <a:r>
              <a:rPr kumimoji="1"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Many Images</a:t>
            </a:r>
            <a:endParaRPr kumimoji="1" lang="ko-Kore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7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FC2AD5D-5D45-C047-ADED-B04A7CC05745}"/>
              </a:ext>
            </a:extLst>
          </p:cNvPr>
          <p:cNvSpPr txBox="1"/>
          <p:nvPr/>
        </p:nvSpPr>
        <p:spPr>
          <a:xfrm>
            <a:off x="353482" y="120850"/>
            <a:ext cx="1561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Result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41" name="직선 연결선[R] 3">
            <a:extLst>
              <a:ext uri="{FF2B5EF4-FFF2-40B4-BE49-F238E27FC236}">
                <a16:creationId xmlns:a16="http://schemas.microsoft.com/office/drawing/2014/main" id="{A6DDEBBB-673E-8142-824B-37839F52C6EA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354AC00-29A7-0145-A53F-454A0BF8F3AD}"/>
              </a:ext>
            </a:extLst>
          </p:cNvPr>
          <p:cNvSpPr txBox="1"/>
          <p:nvPr/>
        </p:nvSpPr>
        <p:spPr>
          <a:xfrm>
            <a:off x="8764614" y="5424922"/>
            <a:ext cx="765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Test</a:t>
            </a:r>
            <a:endParaRPr lang="ko-KR" alt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AEAABE-0859-0F42-A87D-46B4783FEE71}"/>
              </a:ext>
            </a:extLst>
          </p:cNvPr>
          <p:cNvSpPr txBox="1"/>
          <p:nvPr/>
        </p:nvSpPr>
        <p:spPr>
          <a:xfrm>
            <a:off x="2857214" y="5424922"/>
            <a:ext cx="89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Train</a:t>
            </a:r>
            <a:endParaRPr lang="ko-KR" altLang="en-US" sz="2400" b="1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C505D51-9675-124E-ADFF-75868F43E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65" y="1433078"/>
            <a:ext cx="3908097" cy="3991842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FF7A23A-1CE2-F34E-B296-FF70B28A8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56" y="1433078"/>
            <a:ext cx="3876008" cy="39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0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FC2AD5D-5D45-C047-ADED-B04A7CC05745}"/>
              </a:ext>
            </a:extLst>
          </p:cNvPr>
          <p:cNvSpPr txBox="1"/>
          <p:nvPr/>
        </p:nvSpPr>
        <p:spPr>
          <a:xfrm>
            <a:off x="353482" y="120850"/>
            <a:ext cx="2605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Conclusion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41" name="직선 연결선[R] 3">
            <a:extLst>
              <a:ext uri="{FF2B5EF4-FFF2-40B4-BE49-F238E27FC236}">
                <a16:creationId xmlns:a16="http://schemas.microsoft.com/office/drawing/2014/main" id="{A6DDEBBB-673E-8142-824B-37839F52C6EA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CA135F-AB04-BE47-BA8E-4CE1A6AC46AE}"/>
              </a:ext>
            </a:extLst>
          </p:cNvPr>
          <p:cNvSpPr txBox="1"/>
          <p:nvPr/>
        </p:nvSpPr>
        <p:spPr>
          <a:xfrm>
            <a:off x="559364" y="1305789"/>
            <a:ext cx="11626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피쳐익스트랙션을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저차원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딥</a:t>
            </a:r>
            <a:r>
              <a:rPr lang="en-US" altLang="ko-KR" sz="2400" b="1" dirty="0"/>
              <a:t>),</a:t>
            </a:r>
            <a:r>
              <a:rPr lang="ko-KR" altLang="en-US" sz="2400" b="1" dirty="0"/>
              <a:t> 고차원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머신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으로 나누고 각 다른 방법론으로서 추출</a:t>
            </a:r>
            <a:endParaRPr lang="en-US" altLang="ko-KR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2A7C5-7B62-4600-B386-BC8903122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3" y="3084432"/>
            <a:ext cx="731574" cy="7315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DD335B-3CC6-4114-8855-1C1F1B7B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709956" y="3162469"/>
            <a:ext cx="149130" cy="575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1B56DB-7AF8-49C6-A558-50991B862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49" y="3219234"/>
            <a:ext cx="533872" cy="461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E72FAF-2F11-4412-A702-122A71E6C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50" y="3126843"/>
            <a:ext cx="646540" cy="497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F7F6EB-0B01-4655-8B8D-2B7A8134B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48" y="4972781"/>
            <a:ext cx="668352" cy="5794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9E78BF-1556-4599-8139-C245A66B1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6" y="4997586"/>
            <a:ext cx="553826" cy="4413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F37E0E-B172-4F0A-86D5-4D7E90ABC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04" y="5008476"/>
            <a:ext cx="647014" cy="4573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9C9E79-B2BB-42AD-8C02-482F97FF4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89" y="4942074"/>
            <a:ext cx="647016" cy="4998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FA140B-5834-4A3A-A7BE-F90852A18B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393" y="4902279"/>
            <a:ext cx="686476" cy="5794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8109B4-DD9C-4665-A7DD-6BBD485E6F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66" y="5030079"/>
            <a:ext cx="642954" cy="45163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B067DB2-B10D-41DB-AB91-8DD818108FBE}"/>
              </a:ext>
            </a:extLst>
          </p:cNvPr>
          <p:cNvGrpSpPr/>
          <p:nvPr/>
        </p:nvGrpSpPr>
        <p:grpSpPr>
          <a:xfrm>
            <a:off x="966270" y="3766966"/>
            <a:ext cx="1379623" cy="1559858"/>
            <a:chOff x="754489" y="2878395"/>
            <a:chExt cx="1379623" cy="155985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C4A627-FF23-47A1-8467-78F09BEE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4489" y="2878395"/>
              <a:ext cx="1379623" cy="11644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40508A-89F1-4EF1-ABD3-8C88AEC9D1CB}"/>
                </a:ext>
              </a:extLst>
            </p:cNvPr>
            <p:cNvSpPr txBox="1"/>
            <p:nvPr/>
          </p:nvSpPr>
          <p:spPr>
            <a:xfrm>
              <a:off x="1101028" y="4068921"/>
              <a:ext cx="68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CNN</a:t>
              </a:r>
              <a:endParaRPr kumimoji="1" lang="ko-Kore-KR" altLang="en-US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8D9D89-44D9-401F-A976-805F3AD5747E}"/>
              </a:ext>
            </a:extLst>
          </p:cNvPr>
          <p:cNvGrpSpPr/>
          <p:nvPr/>
        </p:nvGrpSpPr>
        <p:grpSpPr>
          <a:xfrm>
            <a:off x="9481356" y="4581339"/>
            <a:ext cx="1379623" cy="1591498"/>
            <a:chOff x="2419083" y="2846755"/>
            <a:chExt cx="1379623" cy="159149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4782118-6117-49D7-B923-6C7CD239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19083" y="2846755"/>
              <a:ext cx="1379623" cy="11644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4EB6A8-67CC-48F7-8DAC-90F31DEC378C}"/>
                </a:ext>
              </a:extLst>
            </p:cNvPr>
            <p:cNvSpPr txBox="1"/>
            <p:nvPr/>
          </p:nvSpPr>
          <p:spPr>
            <a:xfrm>
              <a:off x="2585911" y="4068921"/>
              <a:ext cx="1043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MCSVM</a:t>
              </a:r>
              <a:endParaRPr kumimoji="1" lang="ko-Kore-KR" altLang="en-US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7BB6A8-A815-4939-935D-705D7FACEFEC}"/>
              </a:ext>
            </a:extLst>
          </p:cNvPr>
          <p:cNvGrpSpPr/>
          <p:nvPr/>
        </p:nvGrpSpPr>
        <p:grpSpPr>
          <a:xfrm>
            <a:off x="9481356" y="2762744"/>
            <a:ext cx="1379623" cy="1559857"/>
            <a:chOff x="3978870" y="2878396"/>
            <a:chExt cx="1379623" cy="15598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CE0E8-332C-41CE-AE98-8961ABF3558A}"/>
                </a:ext>
              </a:extLst>
            </p:cNvPr>
            <p:cNvSpPr txBox="1"/>
            <p:nvPr/>
          </p:nvSpPr>
          <p:spPr>
            <a:xfrm>
              <a:off x="4153155" y="4068921"/>
              <a:ext cx="1031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OCSVM</a:t>
              </a:r>
              <a:endParaRPr kumimoji="1" lang="ko-Kore-KR" altLang="en-US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703171A-61BE-49FD-A699-B3220554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78870" y="2878396"/>
              <a:ext cx="1379623" cy="116448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929594B-1C28-488D-8468-58048AE1613D}"/>
              </a:ext>
            </a:extLst>
          </p:cNvPr>
          <p:cNvSpPr txBox="1"/>
          <p:nvPr/>
        </p:nvSpPr>
        <p:spPr>
          <a:xfrm>
            <a:off x="6956389" y="3224898"/>
            <a:ext cx="172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저차원</a:t>
            </a:r>
            <a:r>
              <a:rPr kumimoji="1" lang="en-US" altLang="ko-KR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딥러닝</a:t>
            </a:r>
            <a:r>
              <a:rPr kumimoji="1" lang="en-US" altLang="ko-KR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)</a:t>
            </a:r>
            <a:endParaRPr kumimoji="1" lang="ko-Kore-KR" altLang="en-US" dirty="0">
              <a:solidFill>
                <a:srgbClr val="FF0000"/>
              </a:solidFill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6741CA-95FB-416A-8795-A2FF91E0C423}"/>
              </a:ext>
            </a:extLst>
          </p:cNvPr>
          <p:cNvSpPr txBox="1"/>
          <p:nvPr/>
        </p:nvSpPr>
        <p:spPr>
          <a:xfrm>
            <a:off x="6842902" y="5119878"/>
            <a:ext cx="189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고차원</a:t>
            </a:r>
            <a:r>
              <a:rPr kumimoji="1" lang="en-US" altLang="ko-KR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(</a:t>
            </a:r>
            <a:r>
              <a:rPr kumimoji="1" lang="ko-KR" altLang="en-US" dirty="0" err="1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머신러닝</a:t>
            </a:r>
            <a:r>
              <a:rPr kumimoji="1" lang="en-US" altLang="ko-KR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)</a:t>
            </a:r>
            <a:endParaRPr kumimoji="1" lang="ko-Kore-KR" altLang="en-US" dirty="0">
              <a:solidFill>
                <a:srgbClr val="FF0000"/>
              </a:solidFill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8885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B7DBE1-448A-0E40-A683-C6D62FC88125}"/>
              </a:ext>
            </a:extLst>
          </p:cNvPr>
          <p:cNvSpPr txBox="1"/>
          <p:nvPr/>
        </p:nvSpPr>
        <p:spPr>
          <a:xfrm>
            <a:off x="559364" y="1305789"/>
            <a:ext cx="6795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비슷한 성능을 내지만 학습 및 예측 성능이 빠름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44261-60F4-1C4D-8DB0-97CEE8F819E8}"/>
              </a:ext>
            </a:extLst>
          </p:cNvPr>
          <p:cNvSpPr txBox="1"/>
          <p:nvPr/>
        </p:nvSpPr>
        <p:spPr>
          <a:xfrm>
            <a:off x="353482" y="120850"/>
            <a:ext cx="2605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Conclusion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4C3707A-BB76-F74E-B565-CC1A3752DA2C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26E01B9-8908-314D-94A9-BA3BC125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82" y="2724426"/>
            <a:ext cx="63627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5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FC2AD5D-5D45-C047-ADED-B04A7CC05745}"/>
              </a:ext>
            </a:extLst>
          </p:cNvPr>
          <p:cNvSpPr txBox="1"/>
          <p:nvPr/>
        </p:nvSpPr>
        <p:spPr>
          <a:xfrm>
            <a:off x="353482" y="120850"/>
            <a:ext cx="2605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Conclusion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41" name="직선 연결선[R] 3">
            <a:extLst>
              <a:ext uri="{FF2B5EF4-FFF2-40B4-BE49-F238E27FC236}">
                <a16:creationId xmlns:a16="http://schemas.microsoft.com/office/drawing/2014/main" id="{A6DDEBBB-673E-8142-824B-37839F52C6EA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CA135F-AB04-BE47-BA8E-4CE1A6AC46AE}"/>
              </a:ext>
            </a:extLst>
          </p:cNvPr>
          <p:cNvSpPr txBox="1"/>
          <p:nvPr/>
        </p:nvSpPr>
        <p:spPr>
          <a:xfrm>
            <a:off x="559364" y="1305789"/>
            <a:ext cx="1026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적은 클래스의 사전학습으로 많은 종류의 분류 가능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E044A-62C3-473A-91C3-D3206EA45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7" y="3361304"/>
            <a:ext cx="1439898" cy="1439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18A8C9-3C6E-4C1B-9C2D-AF7222C92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05449" y="3881296"/>
            <a:ext cx="1379623" cy="11644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E9FCE3-8968-4A1E-A912-3C0B3DF87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94087" y="4494425"/>
            <a:ext cx="293518" cy="1132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980F54-8886-4808-B9F0-79EC53E38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7" y="2528540"/>
            <a:ext cx="1050778" cy="909259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359F829-5EA5-48F7-96A5-5CD18C877156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>
            <a:off x="1790445" y="2983170"/>
            <a:ext cx="615004" cy="1480371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961DF3C-0434-4D86-9642-4CC260C72424}"/>
              </a:ext>
            </a:extLst>
          </p:cNvPr>
          <p:cNvCxnSpPr>
            <a:cxnSpLocks/>
            <a:stCxn id="3" idx="3"/>
            <a:endCxn id="5" idx="3"/>
          </p:cNvCxnSpPr>
          <p:nvPr/>
        </p:nvCxnSpPr>
        <p:spPr>
          <a:xfrm>
            <a:off x="1985005" y="4081253"/>
            <a:ext cx="420444" cy="382288"/>
          </a:xfrm>
          <a:prstGeom prst="bentConnector3">
            <a:avLst>
              <a:gd name="adj1" fmla="val 26488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1B669D-4EE2-4DED-A876-D706717D9974}"/>
              </a:ext>
            </a:extLst>
          </p:cNvPr>
          <p:cNvCxnSpPr>
            <a:cxnSpLocks/>
            <a:stCxn id="8" idx="2"/>
            <a:endCxn id="5" idx="3"/>
          </p:cNvCxnSpPr>
          <p:nvPr/>
        </p:nvCxnSpPr>
        <p:spPr>
          <a:xfrm flipV="1">
            <a:off x="1807198" y="4463541"/>
            <a:ext cx="598251" cy="597236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CD9283-BFDA-45F2-A030-096A4640B7D2}"/>
              </a:ext>
            </a:extLst>
          </p:cNvPr>
          <p:cNvCxnSpPr>
            <a:cxnSpLocks/>
            <a:stCxn id="5" idx="1"/>
            <a:endCxn id="55" idx="1"/>
          </p:cNvCxnSpPr>
          <p:nvPr/>
        </p:nvCxnSpPr>
        <p:spPr>
          <a:xfrm flipV="1">
            <a:off x="3785072" y="2789027"/>
            <a:ext cx="1970821" cy="167451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A41020A-2085-446C-B8B8-17286EB5C5EA}"/>
              </a:ext>
            </a:extLst>
          </p:cNvPr>
          <p:cNvCxnSpPr>
            <a:cxnSpLocks/>
            <a:stCxn id="5" idx="1"/>
            <a:endCxn id="53" idx="1"/>
          </p:cNvCxnSpPr>
          <p:nvPr/>
        </p:nvCxnSpPr>
        <p:spPr>
          <a:xfrm flipV="1">
            <a:off x="3785072" y="3429000"/>
            <a:ext cx="1935314" cy="10345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7223254-8135-402B-BE3F-71EB346B8BF6}"/>
              </a:ext>
            </a:extLst>
          </p:cNvPr>
          <p:cNvCxnSpPr>
            <a:cxnSpLocks/>
            <a:stCxn id="5" idx="1"/>
            <a:endCxn id="51" idx="1"/>
          </p:cNvCxnSpPr>
          <p:nvPr/>
        </p:nvCxnSpPr>
        <p:spPr>
          <a:xfrm flipV="1">
            <a:off x="3785072" y="4033761"/>
            <a:ext cx="1904863" cy="42978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BF2BE8B-3734-4FE0-BAA4-58151D0939A0}"/>
              </a:ext>
            </a:extLst>
          </p:cNvPr>
          <p:cNvCxnSpPr>
            <a:cxnSpLocks/>
            <a:stCxn id="5" idx="1"/>
            <a:endCxn id="49" idx="1"/>
          </p:cNvCxnSpPr>
          <p:nvPr/>
        </p:nvCxnSpPr>
        <p:spPr>
          <a:xfrm>
            <a:off x="3785072" y="4463541"/>
            <a:ext cx="1929874" cy="26906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876D795-7C75-4D88-ABED-45BAE65478D6}"/>
              </a:ext>
            </a:extLst>
          </p:cNvPr>
          <p:cNvCxnSpPr>
            <a:cxnSpLocks/>
            <a:stCxn id="5" idx="1"/>
            <a:endCxn id="57" idx="1"/>
          </p:cNvCxnSpPr>
          <p:nvPr/>
        </p:nvCxnSpPr>
        <p:spPr>
          <a:xfrm>
            <a:off x="3785072" y="4463541"/>
            <a:ext cx="1896242" cy="86441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62718A8-8297-4E74-AF8B-1665C3ED680B}"/>
              </a:ext>
            </a:extLst>
          </p:cNvPr>
          <p:cNvCxnSpPr>
            <a:cxnSpLocks/>
            <a:stCxn id="5" idx="1"/>
            <a:endCxn id="47" idx="1"/>
          </p:cNvCxnSpPr>
          <p:nvPr/>
        </p:nvCxnSpPr>
        <p:spPr>
          <a:xfrm>
            <a:off x="3785072" y="4463541"/>
            <a:ext cx="1915492" cy="174415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97C8566-E11F-4992-99F4-9983321820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64" y="5822599"/>
            <a:ext cx="888396" cy="77019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476239C-C3F1-4703-A9E4-C37FECAF3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6" y="4439302"/>
            <a:ext cx="736166" cy="5866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279E033-163B-40A5-8721-51DB60392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35" y="3729782"/>
            <a:ext cx="860036" cy="60795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F45696A-0CE4-4E16-8849-C230F71E4B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86" y="3096797"/>
            <a:ext cx="860036" cy="66440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32E9F2A-6264-477F-9629-A126D5AA60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93" y="2403928"/>
            <a:ext cx="912488" cy="77019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F48AC5A-ADA7-4E86-854B-5CF65A5AEA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14" y="5027796"/>
            <a:ext cx="854636" cy="60032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4D8AC70-A547-4ED6-A54F-E65FA943A4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0" y="5138404"/>
            <a:ext cx="1272531" cy="979430"/>
          </a:xfrm>
          <a:prstGeom prst="rect">
            <a:avLst/>
          </a:prstGeom>
        </p:spPr>
      </p:pic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C63AF1E4-828E-4BA5-8957-1BD9B5231A1E}"/>
              </a:ext>
            </a:extLst>
          </p:cNvPr>
          <p:cNvCxnSpPr>
            <a:cxnSpLocks/>
            <a:stCxn id="71" idx="3"/>
            <a:endCxn id="5" idx="3"/>
          </p:cNvCxnSpPr>
          <p:nvPr/>
        </p:nvCxnSpPr>
        <p:spPr>
          <a:xfrm flipV="1">
            <a:off x="1901321" y="4463541"/>
            <a:ext cx="504128" cy="1164578"/>
          </a:xfrm>
          <a:prstGeom prst="bentConnector3">
            <a:avLst>
              <a:gd name="adj1" fmla="val 38561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45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CC718-85CF-CB49-A1CA-F9F6E72D06B7}"/>
              </a:ext>
            </a:extLst>
          </p:cNvPr>
          <p:cNvSpPr txBox="1"/>
          <p:nvPr/>
        </p:nvSpPr>
        <p:spPr>
          <a:xfrm>
            <a:off x="353482" y="120850"/>
            <a:ext cx="6735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Scheme about Memory system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0D33EC0A-1A5E-B84E-BB7C-EC0FEB61E3EE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래픽 13" descr="좌뇌 단색으로 채워진">
            <a:extLst>
              <a:ext uri="{FF2B5EF4-FFF2-40B4-BE49-F238E27FC236}">
                <a16:creationId xmlns:a16="http://schemas.microsoft.com/office/drawing/2014/main" id="{204C08A7-8B68-934D-AF5F-F5125A77B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4716" y="1672173"/>
            <a:ext cx="914400" cy="914400"/>
          </a:xfrm>
          <a:prstGeom prst="rect">
            <a:avLst/>
          </a:prstGeom>
        </p:spPr>
      </p:pic>
      <p:pic>
        <p:nvPicPr>
          <p:cNvPr id="18" name="그래픽 17" descr="클라우드에서 다운로드 단색으로 채워진">
            <a:extLst>
              <a:ext uri="{FF2B5EF4-FFF2-40B4-BE49-F238E27FC236}">
                <a16:creationId xmlns:a16="http://schemas.microsoft.com/office/drawing/2014/main" id="{6A62C40B-1CAB-CE44-8D64-6FFAD62F5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7749" y="3914984"/>
            <a:ext cx="914400" cy="914400"/>
          </a:xfrm>
          <a:prstGeom prst="rect">
            <a:avLst/>
          </a:prstGeom>
        </p:spPr>
      </p:pic>
      <p:pic>
        <p:nvPicPr>
          <p:cNvPr id="20" name="그래픽 19" descr="클라우드 동기화 단색으로 채워진">
            <a:extLst>
              <a:ext uri="{FF2B5EF4-FFF2-40B4-BE49-F238E27FC236}">
                <a16:creationId xmlns:a16="http://schemas.microsoft.com/office/drawing/2014/main" id="{DDAE3F62-8074-C64B-A4E3-164C6DA82C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03794" y="3898740"/>
            <a:ext cx="914400" cy="914400"/>
          </a:xfrm>
          <a:prstGeom prst="rect">
            <a:avLst/>
          </a:prstGeom>
        </p:spPr>
      </p:pic>
      <p:pic>
        <p:nvPicPr>
          <p:cNvPr id="22" name="그래픽 21" descr="문서 단색으로 채워진">
            <a:extLst>
              <a:ext uri="{FF2B5EF4-FFF2-40B4-BE49-F238E27FC236}">
                <a16:creationId xmlns:a16="http://schemas.microsoft.com/office/drawing/2014/main" id="{1E26BC22-F991-464E-98EE-A94C955D6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267" y="3898557"/>
            <a:ext cx="914400" cy="9144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B255DB-4B96-1A4A-9A5D-4B91D5144824}"/>
              </a:ext>
            </a:extLst>
          </p:cNvPr>
          <p:cNvSpPr/>
          <p:nvPr/>
        </p:nvSpPr>
        <p:spPr>
          <a:xfrm>
            <a:off x="353482" y="4845813"/>
            <a:ext cx="1599970" cy="494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Information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AFAC56-4823-A149-9576-62E5DDBE2748}"/>
              </a:ext>
            </a:extLst>
          </p:cNvPr>
          <p:cNvSpPr/>
          <p:nvPr/>
        </p:nvSpPr>
        <p:spPr>
          <a:xfrm>
            <a:off x="353482" y="3898557"/>
            <a:ext cx="1599970" cy="9472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F61DA9-BED2-8841-9143-372370773C48}"/>
              </a:ext>
            </a:extLst>
          </p:cNvPr>
          <p:cNvSpPr/>
          <p:nvPr/>
        </p:nvSpPr>
        <p:spPr>
          <a:xfrm>
            <a:off x="2703544" y="4845813"/>
            <a:ext cx="1599970" cy="494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Sensory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Memory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C6EA09-1A82-F644-A040-5F3398AE34CD}"/>
              </a:ext>
            </a:extLst>
          </p:cNvPr>
          <p:cNvSpPr/>
          <p:nvPr/>
        </p:nvSpPr>
        <p:spPr>
          <a:xfrm>
            <a:off x="2703544" y="3898557"/>
            <a:ext cx="1599970" cy="9472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35D249-3AA1-824A-AD39-DE0C85D8C0CC}"/>
              </a:ext>
            </a:extLst>
          </p:cNvPr>
          <p:cNvSpPr/>
          <p:nvPr/>
        </p:nvSpPr>
        <p:spPr>
          <a:xfrm>
            <a:off x="6005853" y="4845813"/>
            <a:ext cx="1599970" cy="494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</a:rPr>
              <a:t>Working</a:t>
            </a:r>
          </a:p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</a:rPr>
              <a:t>Memory</a:t>
            </a:r>
            <a:endParaRPr kumimoji="1" lang="ko-Kore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BA8A8-8225-424B-A559-5D03BA5B2126}"/>
              </a:ext>
            </a:extLst>
          </p:cNvPr>
          <p:cNvSpPr/>
          <p:nvPr/>
        </p:nvSpPr>
        <p:spPr>
          <a:xfrm>
            <a:off x="6005853" y="3898557"/>
            <a:ext cx="1599970" cy="9472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09C3F5-1ACB-2140-B944-EC44F026288F}"/>
              </a:ext>
            </a:extLst>
          </p:cNvPr>
          <p:cNvSpPr/>
          <p:nvPr/>
        </p:nvSpPr>
        <p:spPr>
          <a:xfrm>
            <a:off x="9261009" y="4873439"/>
            <a:ext cx="1599970" cy="494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</a:rPr>
              <a:t>Long-term</a:t>
            </a:r>
          </a:p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</a:rPr>
              <a:t>memory</a:t>
            </a:r>
            <a:endParaRPr kumimoji="1" lang="ko-Kore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9EBFAE-92BF-8C46-B22E-B6B127BFB8F4}"/>
              </a:ext>
            </a:extLst>
          </p:cNvPr>
          <p:cNvSpPr/>
          <p:nvPr/>
        </p:nvSpPr>
        <p:spPr>
          <a:xfrm>
            <a:off x="9261009" y="3926183"/>
            <a:ext cx="1599970" cy="9472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77DACB-6EF5-AC49-8724-637752F2BA6C}"/>
              </a:ext>
            </a:extLst>
          </p:cNvPr>
          <p:cNvSpPr/>
          <p:nvPr/>
        </p:nvSpPr>
        <p:spPr>
          <a:xfrm>
            <a:off x="5579477" y="1699613"/>
            <a:ext cx="5281502" cy="9472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Meta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-</a:t>
            </a:r>
            <a:r>
              <a:rPr kumimoji="1" lang="en-US" altLang="ko-Kore-KR" dirty="0" err="1">
                <a:solidFill>
                  <a:sysClr val="windowText" lastClr="000000"/>
                </a:solidFill>
              </a:rPr>
              <a:t>coginition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B298C5-CA29-1B43-9CFA-7B79906E125B}"/>
              </a:ext>
            </a:extLst>
          </p:cNvPr>
          <p:cNvSpPr/>
          <p:nvPr/>
        </p:nvSpPr>
        <p:spPr>
          <a:xfrm>
            <a:off x="3984355" y="1699615"/>
            <a:ext cx="1599970" cy="9472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4" name="그래픽 33" descr="눈 윤곽선">
            <a:extLst>
              <a:ext uri="{FF2B5EF4-FFF2-40B4-BE49-F238E27FC236}">
                <a16:creationId xmlns:a16="http://schemas.microsoft.com/office/drawing/2014/main" id="{E11283EB-738D-F84D-B254-CB5F935AE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17497" y="3931413"/>
            <a:ext cx="914400" cy="914400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5A8B23A-60C8-AB4B-91A6-1579628EC00C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794949" y="2646866"/>
            <a:ext cx="10889" cy="1251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8AC7B6-CBC6-A140-976C-A82541AC760C}"/>
              </a:ext>
            </a:extLst>
          </p:cNvPr>
          <p:cNvSpPr/>
          <p:nvPr/>
        </p:nvSpPr>
        <p:spPr>
          <a:xfrm>
            <a:off x="4490396" y="3903686"/>
            <a:ext cx="136373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perception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C625CC-33A9-3342-B497-97AAFA38299C}"/>
              </a:ext>
            </a:extLst>
          </p:cNvPr>
          <p:cNvSpPr/>
          <p:nvPr/>
        </p:nvSpPr>
        <p:spPr>
          <a:xfrm>
            <a:off x="6005854" y="5658406"/>
            <a:ext cx="4855126" cy="49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illusion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744C418-41FF-9A4C-89AE-C269915BE8B9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953452" y="4372185"/>
            <a:ext cx="7500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C04D57D-0FCC-8A4C-9191-BE668F754FA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4303514" y="4372185"/>
            <a:ext cx="17023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5A439D-9705-5F4C-83CE-B7B90671363A}"/>
              </a:ext>
            </a:extLst>
          </p:cNvPr>
          <p:cNvCxnSpPr>
            <a:cxnSpLocks/>
          </p:cNvCxnSpPr>
          <p:nvPr/>
        </p:nvCxnSpPr>
        <p:spPr>
          <a:xfrm>
            <a:off x="7605823" y="4235102"/>
            <a:ext cx="16551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0FD2D3-BD0A-9D47-B364-1D19DC3C77E3}"/>
              </a:ext>
            </a:extLst>
          </p:cNvPr>
          <p:cNvCxnSpPr>
            <a:cxnSpLocks/>
          </p:cNvCxnSpPr>
          <p:nvPr/>
        </p:nvCxnSpPr>
        <p:spPr>
          <a:xfrm flipH="1">
            <a:off x="7594934" y="4660888"/>
            <a:ext cx="16551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0939151-A584-6840-A17A-A9EF3670789B}"/>
              </a:ext>
            </a:extLst>
          </p:cNvPr>
          <p:cNvSpPr/>
          <p:nvPr/>
        </p:nvSpPr>
        <p:spPr>
          <a:xfrm>
            <a:off x="7757547" y="4282287"/>
            <a:ext cx="136373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Traversal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2CB79D9-08E8-F849-BBFC-30A0EFA70B91}"/>
              </a:ext>
            </a:extLst>
          </p:cNvPr>
          <p:cNvCxnSpPr>
            <a:cxnSpLocks/>
          </p:cNvCxnSpPr>
          <p:nvPr/>
        </p:nvCxnSpPr>
        <p:spPr>
          <a:xfrm>
            <a:off x="5135326" y="2666788"/>
            <a:ext cx="0" cy="1231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75F34C4-EAD8-9D48-B8DF-F288C0D753EB}"/>
              </a:ext>
            </a:extLst>
          </p:cNvPr>
          <p:cNvCxnSpPr>
            <a:cxnSpLocks/>
          </p:cNvCxnSpPr>
          <p:nvPr/>
        </p:nvCxnSpPr>
        <p:spPr>
          <a:xfrm>
            <a:off x="8422527" y="2666788"/>
            <a:ext cx="10889" cy="14026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FD32DEF-1650-234D-832D-F667A6146133}"/>
              </a:ext>
            </a:extLst>
          </p:cNvPr>
          <p:cNvSpPr/>
          <p:nvPr/>
        </p:nvSpPr>
        <p:spPr>
          <a:xfrm>
            <a:off x="4564056" y="2873966"/>
            <a:ext cx="4263072" cy="557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Handling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CD769A4-DA9E-6A4B-9263-191BF4AB263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0060994" y="2665440"/>
            <a:ext cx="0" cy="1260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7E94393-D833-FC40-AFB6-494411B4E3F1}"/>
              </a:ext>
            </a:extLst>
          </p:cNvPr>
          <p:cNvSpPr/>
          <p:nvPr/>
        </p:nvSpPr>
        <p:spPr>
          <a:xfrm>
            <a:off x="9954830" y="3100407"/>
            <a:ext cx="136373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Upload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4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CC718-85CF-CB49-A1CA-F9F6E72D06B7}"/>
              </a:ext>
            </a:extLst>
          </p:cNvPr>
          <p:cNvSpPr txBox="1"/>
          <p:nvPr/>
        </p:nvSpPr>
        <p:spPr>
          <a:xfrm>
            <a:off x="353482" y="120850"/>
            <a:ext cx="7812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Concept : imitating memory system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0D33EC0A-1A5E-B84E-BB7C-EC0FEB61E3EE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396476-87A3-5144-BD6B-2C350A9B8010}"/>
              </a:ext>
            </a:extLst>
          </p:cNvPr>
          <p:cNvGrpSpPr/>
          <p:nvPr/>
        </p:nvGrpSpPr>
        <p:grpSpPr>
          <a:xfrm>
            <a:off x="353482" y="1688776"/>
            <a:ext cx="10965081" cy="4463979"/>
            <a:chOff x="353482" y="1688776"/>
            <a:chExt cx="10965081" cy="4463979"/>
          </a:xfrm>
        </p:grpSpPr>
        <p:pic>
          <p:nvPicPr>
            <p:cNvPr id="22" name="그래픽 21" descr="문서 단색으로 채워진">
              <a:extLst>
                <a:ext uri="{FF2B5EF4-FFF2-40B4-BE49-F238E27FC236}">
                  <a16:creationId xmlns:a16="http://schemas.microsoft.com/office/drawing/2014/main" id="{1E26BC22-F991-464E-98EE-A94C955D6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6267" y="3898557"/>
              <a:ext cx="914400" cy="9144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B255DB-4B96-1A4A-9A5D-4B91D5144824}"/>
                </a:ext>
              </a:extLst>
            </p:cNvPr>
            <p:cNvSpPr/>
            <p:nvPr/>
          </p:nvSpPr>
          <p:spPr>
            <a:xfrm>
              <a:off x="353482" y="4845813"/>
              <a:ext cx="1599970" cy="4943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Information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BAFAC56-4823-A149-9576-62E5DDBE2748}"/>
                </a:ext>
              </a:extLst>
            </p:cNvPr>
            <p:cNvSpPr/>
            <p:nvPr/>
          </p:nvSpPr>
          <p:spPr>
            <a:xfrm>
              <a:off x="353482" y="3898557"/>
              <a:ext cx="1599970" cy="9472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F61DA9-BED2-8841-9143-372370773C48}"/>
                </a:ext>
              </a:extLst>
            </p:cNvPr>
            <p:cNvSpPr/>
            <p:nvPr/>
          </p:nvSpPr>
          <p:spPr>
            <a:xfrm>
              <a:off x="2703544" y="4845813"/>
              <a:ext cx="1599970" cy="4943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Sensory</a:t>
              </a:r>
            </a:p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Memory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8C6EA09-1A82-F644-A040-5F3398AE34CD}"/>
                </a:ext>
              </a:extLst>
            </p:cNvPr>
            <p:cNvSpPr/>
            <p:nvPr/>
          </p:nvSpPr>
          <p:spPr>
            <a:xfrm>
              <a:off x="2703544" y="3898557"/>
              <a:ext cx="1599970" cy="9472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35D249-3AA1-824A-AD39-DE0C85D8C0CC}"/>
                </a:ext>
              </a:extLst>
            </p:cNvPr>
            <p:cNvSpPr/>
            <p:nvPr/>
          </p:nvSpPr>
          <p:spPr>
            <a:xfrm>
              <a:off x="6005853" y="4845813"/>
              <a:ext cx="1599970" cy="4943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ysClr val="windowText" lastClr="000000"/>
                  </a:solidFill>
                </a:rPr>
                <a:t>Working</a:t>
              </a:r>
            </a:p>
            <a:p>
              <a:pPr algn="ctr"/>
              <a:r>
                <a:rPr kumimoji="1" lang="en-US" altLang="ko-Kore-KR" sz="1600" dirty="0">
                  <a:solidFill>
                    <a:sysClr val="windowText" lastClr="000000"/>
                  </a:solidFill>
                </a:rPr>
                <a:t>Memory</a:t>
              </a:r>
              <a:endParaRPr kumimoji="1" lang="ko-Kore-KR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F6BA8A8-8225-424B-A559-5D03BA5B2126}"/>
                </a:ext>
              </a:extLst>
            </p:cNvPr>
            <p:cNvSpPr/>
            <p:nvPr/>
          </p:nvSpPr>
          <p:spPr>
            <a:xfrm>
              <a:off x="6005853" y="3898557"/>
              <a:ext cx="1599970" cy="9472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09C3F5-1ACB-2140-B944-EC44F026288F}"/>
                </a:ext>
              </a:extLst>
            </p:cNvPr>
            <p:cNvSpPr/>
            <p:nvPr/>
          </p:nvSpPr>
          <p:spPr>
            <a:xfrm>
              <a:off x="9261009" y="4873439"/>
              <a:ext cx="1599970" cy="4943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ysClr val="windowText" lastClr="000000"/>
                  </a:solidFill>
                </a:rPr>
                <a:t>Long-term</a:t>
              </a:r>
            </a:p>
            <a:p>
              <a:pPr algn="ctr"/>
              <a:r>
                <a:rPr kumimoji="1" lang="en-US" altLang="ko-Kore-KR" sz="1600" dirty="0">
                  <a:solidFill>
                    <a:sysClr val="windowText" lastClr="000000"/>
                  </a:solidFill>
                </a:rPr>
                <a:t>memory</a:t>
              </a:r>
              <a:endParaRPr kumimoji="1" lang="ko-Kore-KR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EBFAE-92BF-8C46-B22E-B6B127BFB8F4}"/>
                </a:ext>
              </a:extLst>
            </p:cNvPr>
            <p:cNvSpPr/>
            <p:nvPr/>
          </p:nvSpPr>
          <p:spPr>
            <a:xfrm>
              <a:off x="9261009" y="3926183"/>
              <a:ext cx="1599970" cy="9472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D77DACB-6EF5-AC49-8724-637752F2BA6C}"/>
                </a:ext>
              </a:extLst>
            </p:cNvPr>
            <p:cNvSpPr/>
            <p:nvPr/>
          </p:nvSpPr>
          <p:spPr>
            <a:xfrm>
              <a:off x="5579477" y="1699613"/>
              <a:ext cx="5281502" cy="9472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Meta</a:t>
              </a:r>
              <a:r>
                <a:rPr kumimoji="1" lang="en-US" altLang="ko-KR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en-US" altLang="ko-Kore-KR" dirty="0" err="1">
                  <a:solidFill>
                    <a:sysClr val="windowText" lastClr="000000"/>
                  </a:solidFill>
                </a:rPr>
                <a:t>coginition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4B298C5-CA29-1B43-9CFA-7B79906E125B}"/>
                </a:ext>
              </a:extLst>
            </p:cNvPr>
            <p:cNvSpPr/>
            <p:nvPr/>
          </p:nvSpPr>
          <p:spPr>
            <a:xfrm>
              <a:off x="3984355" y="1699615"/>
              <a:ext cx="1599970" cy="9472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5A8B23A-60C8-AB4B-91A6-1579628EC00C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794949" y="2646866"/>
              <a:ext cx="10889" cy="12516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28AC7B6-CBC6-A140-976C-A82541AC760C}"/>
                </a:ext>
              </a:extLst>
            </p:cNvPr>
            <p:cNvSpPr/>
            <p:nvPr/>
          </p:nvSpPr>
          <p:spPr>
            <a:xfrm>
              <a:off x="4490396" y="3903686"/>
              <a:ext cx="1363733" cy="33141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ysClr val="windowText" lastClr="000000"/>
                  </a:solidFill>
                </a:rPr>
                <a:t>perception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4C625CC-33A9-3342-B497-97AAFA38299C}"/>
                </a:ext>
              </a:extLst>
            </p:cNvPr>
            <p:cNvSpPr/>
            <p:nvPr/>
          </p:nvSpPr>
          <p:spPr>
            <a:xfrm>
              <a:off x="6005854" y="5658406"/>
              <a:ext cx="4855126" cy="4943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ysClr val="windowText" lastClr="000000"/>
                  </a:solidFill>
                </a:rPr>
                <a:t>illusion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1744C418-41FF-9A4C-89AE-C269915BE8B9}"/>
                </a:ext>
              </a:extLst>
            </p:cNvPr>
            <p:cNvCxnSpPr>
              <a:cxnSpLocks/>
              <a:stCxn id="24" idx="3"/>
              <a:endCxn id="26" idx="1"/>
            </p:cNvCxnSpPr>
            <p:nvPr/>
          </p:nvCxnSpPr>
          <p:spPr>
            <a:xfrm>
              <a:off x="1953452" y="4372185"/>
              <a:ext cx="75009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C04D57D-0FCC-8A4C-9191-BE668F754FA7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4303514" y="4372185"/>
              <a:ext cx="17023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45A439D-9705-5F4C-83CE-B7B90671363A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23" y="4235102"/>
              <a:ext cx="165518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010FD2D3-BD0A-9D47-B364-1D19DC3C77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4934" y="4660888"/>
              <a:ext cx="165518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0939151-A584-6840-A17A-A9EF3670789B}"/>
                </a:ext>
              </a:extLst>
            </p:cNvPr>
            <p:cNvSpPr/>
            <p:nvPr/>
          </p:nvSpPr>
          <p:spPr>
            <a:xfrm>
              <a:off x="7757547" y="4282287"/>
              <a:ext cx="1363733" cy="33141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Traversal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32CB79D9-08E8-F849-BBFC-30A0EFA70B91}"/>
                </a:ext>
              </a:extLst>
            </p:cNvPr>
            <p:cNvCxnSpPr>
              <a:cxnSpLocks/>
            </p:cNvCxnSpPr>
            <p:nvPr/>
          </p:nvCxnSpPr>
          <p:spPr>
            <a:xfrm>
              <a:off x="5135326" y="2666788"/>
              <a:ext cx="0" cy="12317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075F34C4-EAD8-9D48-B8DF-F288C0D753EB}"/>
                </a:ext>
              </a:extLst>
            </p:cNvPr>
            <p:cNvCxnSpPr>
              <a:cxnSpLocks/>
            </p:cNvCxnSpPr>
            <p:nvPr/>
          </p:nvCxnSpPr>
          <p:spPr>
            <a:xfrm>
              <a:off x="8422527" y="2666788"/>
              <a:ext cx="10889" cy="14026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D32DEF-1650-234D-832D-F667A6146133}"/>
                </a:ext>
              </a:extLst>
            </p:cNvPr>
            <p:cNvSpPr/>
            <p:nvPr/>
          </p:nvSpPr>
          <p:spPr>
            <a:xfrm>
              <a:off x="4564056" y="2873966"/>
              <a:ext cx="4263072" cy="5578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ysClr val="windowText" lastClr="000000"/>
                  </a:solidFill>
                </a:rPr>
                <a:t>Handling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FCD769A4-DA9E-6A4B-9263-191BF4AB2634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10060994" y="2665440"/>
              <a:ext cx="0" cy="12607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7E94393-D833-FC40-AFB6-494411B4E3F1}"/>
                </a:ext>
              </a:extLst>
            </p:cNvPr>
            <p:cNvSpPr/>
            <p:nvPr/>
          </p:nvSpPr>
          <p:spPr>
            <a:xfrm>
              <a:off x="9954830" y="3100407"/>
              <a:ext cx="1363733" cy="33141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Upload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1F08DA-8183-CD4F-A270-6766235DA394}"/>
                </a:ext>
              </a:extLst>
            </p:cNvPr>
            <p:cNvSpPr txBox="1"/>
            <p:nvPr/>
          </p:nvSpPr>
          <p:spPr>
            <a:xfrm>
              <a:off x="2917471" y="4045867"/>
              <a:ext cx="11721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0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CNN</a:t>
              </a:r>
              <a:endParaRPr kumimoji="1" lang="ko-Kore-KR" altLang="en-US" sz="4000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8463DE-62F1-B549-A6AA-13A49288A288}"/>
                </a:ext>
              </a:extLst>
            </p:cNvPr>
            <p:cNvSpPr txBox="1"/>
            <p:nvPr/>
          </p:nvSpPr>
          <p:spPr>
            <a:xfrm>
              <a:off x="9562744" y="3895718"/>
              <a:ext cx="91794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30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OC</a:t>
              </a:r>
            </a:p>
            <a:p>
              <a:pPr algn="ctr"/>
              <a:r>
                <a:rPr kumimoji="1" lang="en-US" altLang="ko-Kore-KR" sz="30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SVM</a:t>
              </a:r>
              <a:endParaRPr kumimoji="1" lang="ko-Kore-KR" altLang="en-US" sz="3000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B016C3-D926-284E-ACA3-9B81FD20BFF2}"/>
                </a:ext>
              </a:extLst>
            </p:cNvPr>
            <p:cNvSpPr txBox="1"/>
            <p:nvPr/>
          </p:nvSpPr>
          <p:spPr>
            <a:xfrm>
              <a:off x="4328406" y="1688776"/>
              <a:ext cx="91794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30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MC</a:t>
              </a:r>
            </a:p>
            <a:p>
              <a:pPr algn="ctr"/>
              <a:r>
                <a:rPr kumimoji="1" lang="en-US" altLang="ko-Kore-KR" sz="30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SVM</a:t>
              </a:r>
              <a:endParaRPr kumimoji="1" lang="ko-Kore-KR" altLang="en-US" sz="3000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29E8D9-56FF-3849-AE92-D1B196CC2217}"/>
                </a:ext>
              </a:extLst>
            </p:cNvPr>
            <p:cNvSpPr txBox="1"/>
            <p:nvPr/>
          </p:nvSpPr>
          <p:spPr>
            <a:xfrm>
              <a:off x="5980401" y="3933076"/>
              <a:ext cx="16036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4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Pre</a:t>
              </a:r>
            </a:p>
            <a:p>
              <a:pPr algn="ctr"/>
              <a:r>
                <a:rPr kumimoji="1" lang="en-US" altLang="ko-Kore-KR" sz="2400" dirty="0">
                  <a:solidFill>
                    <a:srgbClr val="FF0000"/>
                  </a:solidFill>
                  <a:latin typeface="Beirut" pitchFamily="2" charset="-78"/>
                  <a:ea typeface="BM YEONSUNG OTF" panose="020B0600000101010101" pitchFamily="34" charset="-127"/>
                  <a:cs typeface="Beirut" pitchFamily="2" charset="-78"/>
                </a:rPr>
                <a:t>processing</a:t>
              </a:r>
              <a:endParaRPr kumimoji="1" lang="ko-Kore-KR" altLang="en-US" sz="2400" dirty="0">
                <a:solidFill>
                  <a:srgbClr val="FF0000"/>
                </a:solidFill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1174E8-44C6-4D10-A7E6-D2F450A8530A}"/>
              </a:ext>
            </a:extLst>
          </p:cNvPr>
          <p:cNvSpPr txBox="1"/>
          <p:nvPr/>
        </p:nvSpPr>
        <p:spPr>
          <a:xfrm>
            <a:off x="353482" y="120850"/>
            <a:ext cx="3274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CNN structure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E3D5FE44-943C-4D1F-AAFC-22016C69B15C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8F8251-5416-456D-B11C-2D3FFDC76567}"/>
              </a:ext>
            </a:extLst>
          </p:cNvPr>
          <p:cNvGrpSpPr/>
          <p:nvPr/>
        </p:nvGrpSpPr>
        <p:grpSpPr>
          <a:xfrm>
            <a:off x="465453" y="1332158"/>
            <a:ext cx="9244586" cy="2606130"/>
            <a:chOff x="353482" y="2238507"/>
            <a:chExt cx="10476147" cy="219643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9BB2C0E-2BF2-4A8C-B7E5-D29614758821}"/>
                </a:ext>
              </a:extLst>
            </p:cNvPr>
            <p:cNvGrpSpPr/>
            <p:nvPr/>
          </p:nvGrpSpPr>
          <p:grpSpPr>
            <a:xfrm>
              <a:off x="353482" y="2238507"/>
              <a:ext cx="10476147" cy="2196430"/>
              <a:chOff x="509622" y="2330785"/>
              <a:chExt cx="10476147" cy="2196430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BFCF215-C5B9-482C-A39C-BA5A8FC26696}"/>
                  </a:ext>
                </a:extLst>
              </p:cNvPr>
              <p:cNvGrpSpPr/>
              <p:nvPr/>
            </p:nvGrpSpPr>
            <p:grpSpPr>
              <a:xfrm>
                <a:off x="509622" y="2330785"/>
                <a:ext cx="9067480" cy="2196430"/>
                <a:chOff x="954238" y="1897288"/>
                <a:chExt cx="9067480" cy="219643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EABB95C-7855-461F-9DB5-059453677A55}"/>
                    </a:ext>
                  </a:extLst>
                </p:cNvPr>
                <p:cNvGrpSpPr/>
                <p:nvPr/>
              </p:nvGrpSpPr>
              <p:grpSpPr>
                <a:xfrm>
                  <a:off x="954238" y="1897288"/>
                  <a:ext cx="9067480" cy="2190750"/>
                  <a:chOff x="1052643" y="1956120"/>
                  <a:chExt cx="9244843" cy="2190750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6EDD59C1-F70C-49B5-91A0-2A9246CBB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2643" y="1956120"/>
                    <a:ext cx="9029700" cy="2190750"/>
                  </a:xfrm>
                  <a:prstGeom prst="rect">
                    <a:avLst/>
                  </a:prstGeom>
                </p:spPr>
              </p:pic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FD15CD2B-8BEC-42BE-8B33-097BC7E417DE}"/>
                      </a:ext>
                    </a:extLst>
                  </p:cNvPr>
                  <p:cNvSpPr/>
                  <p:nvPr/>
                </p:nvSpPr>
                <p:spPr>
                  <a:xfrm>
                    <a:off x="9211112" y="2374084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CBABAE21-13CF-4049-9028-D00D1E105FD4}"/>
                      </a:ext>
                    </a:extLst>
                  </p:cNvPr>
                  <p:cNvSpPr/>
                  <p:nvPr/>
                </p:nvSpPr>
                <p:spPr>
                  <a:xfrm>
                    <a:off x="9318945" y="25670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04BB66B9-2031-4743-9BB7-1E23F5C8A0A5}"/>
                      </a:ext>
                    </a:extLst>
                  </p:cNvPr>
                  <p:cNvSpPr/>
                  <p:nvPr/>
                </p:nvSpPr>
                <p:spPr>
                  <a:xfrm>
                    <a:off x="9446178" y="27194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06815F52-28D9-4474-B477-F874AB30CBFC}"/>
                      </a:ext>
                    </a:extLst>
                  </p:cNvPr>
                  <p:cNvSpPr/>
                  <p:nvPr/>
                </p:nvSpPr>
                <p:spPr>
                  <a:xfrm>
                    <a:off x="9550866" y="2962667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7C0A379-500E-4C02-8C42-724A86734349}"/>
                    </a:ext>
                  </a:extLst>
                </p:cNvPr>
                <p:cNvSpPr/>
                <p:nvPr/>
              </p:nvSpPr>
              <p:spPr>
                <a:xfrm>
                  <a:off x="8882134" y="3858832"/>
                  <a:ext cx="781664" cy="234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FAD1EA0-B6AB-4413-AFDA-50C43CAA9249}"/>
                    </a:ext>
                  </a:extLst>
                </p:cNvPr>
                <p:cNvSpPr/>
                <p:nvPr/>
              </p:nvSpPr>
              <p:spPr>
                <a:xfrm rot="5400000">
                  <a:off x="8874489" y="3398295"/>
                  <a:ext cx="796954" cy="230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69C13A-DBC1-4E70-9780-FAAC213FCDFB}"/>
                  </a:ext>
                </a:extLst>
              </p:cNvPr>
              <p:cNvSpPr txBox="1"/>
              <p:nvPr/>
            </p:nvSpPr>
            <p:spPr>
              <a:xfrm>
                <a:off x="8495453" y="2599948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1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DD1320-82D6-4336-AD64-E5649B937902}"/>
                  </a:ext>
                </a:extLst>
              </p:cNvPr>
              <p:cNvSpPr txBox="1"/>
              <p:nvPr/>
            </p:nvSpPr>
            <p:spPr>
              <a:xfrm>
                <a:off x="8600704" y="2814280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2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90A1BE-B048-475D-B05B-CF5AE43C0665}"/>
                  </a:ext>
                </a:extLst>
              </p:cNvPr>
              <p:cNvSpPr txBox="1"/>
              <p:nvPr/>
            </p:nvSpPr>
            <p:spPr>
              <a:xfrm>
                <a:off x="8742125" y="3052764"/>
                <a:ext cx="2077584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3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5A0E0A-55FA-40C3-A4D3-7EAD65036037}"/>
                  </a:ext>
                </a:extLst>
              </p:cNvPr>
              <p:cNvSpPr txBox="1"/>
              <p:nvPr/>
            </p:nvSpPr>
            <p:spPr>
              <a:xfrm>
                <a:off x="8908184" y="3278570"/>
                <a:ext cx="2077585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4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8ABBFA-6859-42B3-BAB2-045C37726048}"/>
                </a:ext>
              </a:extLst>
            </p:cNvPr>
            <p:cNvSpPr/>
            <p:nvPr/>
          </p:nvSpPr>
          <p:spPr>
            <a:xfrm>
              <a:off x="8006349" y="2306973"/>
              <a:ext cx="2698490" cy="135901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65A301-4B8F-4B2F-9565-7BA49ABF1403}"/>
              </a:ext>
            </a:extLst>
          </p:cNvPr>
          <p:cNvCxnSpPr>
            <a:cxnSpLocks/>
          </p:cNvCxnSpPr>
          <p:nvPr/>
        </p:nvCxnSpPr>
        <p:spPr>
          <a:xfrm flipV="1">
            <a:off x="9351438" y="2171489"/>
            <a:ext cx="90424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621A809-E13A-4E6D-83F1-C0D1CEFF7BFB}"/>
              </a:ext>
            </a:extLst>
          </p:cNvPr>
          <p:cNvSpPr txBox="1"/>
          <p:nvPr/>
        </p:nvSpPr>
        <p:spPr>
          <a:xfrm>
            <a:off x="10131925" y="1803728"/>
            <a:ext cx="166964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Return max value of class in 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 function</a:t>
            </a:r>
            <a:endParaRPr lang="ko-KR" altLang="en-US" sz="14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AE6670F9-4BE3-E540-A88E-904BE6D58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E40E4C9-F614-4A45-88AD-7FC5F4147410}"/>
              </a:ext>
            </a:extLst>
          </p:cNvPr>
          <p:cNvSpPr/>
          <p:nvPr/>
        </p:nvSpPr>
        <p:spPr>
          <a:xfrm>
            <a:off x="9429219" y="5915013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599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1174E8-44C6-4D10-A7E6-D2F450A8530A}"/>
              </a:ext>
            </a:extLst>
          </p:cNvPr>
          <p:cNvSpPr txBox="1"/>
          <p:nvPr/>
        </p:nvSpPr>
        <p:spPr>
          <a:xfrm>
            <a:off x="353482" y="120850"/>
            <a:ext cx="6587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Implement : Sensory memory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E3D5FE44-943C-4D1F-AAFC-22016C69B15C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AE6670F9-4BE3-E540-A88E-904BE6D5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E40E4C9-F614-4A45-88AD-7FC5F4147410}"/>
              </a:ext>
            </a:extLst>
          </p:cNvPr>
          <p:cNvSpPr/>
          <p:nvPr/>
        </p:nvSpPr>
        <p:spPr>
          <a:xfrm>
            <a:off x="9429219" y="5915013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91C7B0-1366-D248-945F-5D7955585F2D}"/>
              </a:ext>
            </a:extLst>
          </p:cNvPr>
          <p:cNvSpPr/>
          <p:nvPr/>
        </p:nvSpPr>
        <p:spPr>
          <a:xfrm>
            <a:off x="353482" y="1013254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3A18BF3-0B3E-124F-B3A1-11A9A34ADCE2}"/>
              </a:ext>
            </a:extLst>
          </p:cNvPr>
          <p:cNvSpPr/>
          <p:nvPr/>
        </p:nvSpPr>
        <p:spPr>
          <a:xfrm>
            <a:off x="353478" y="2417591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CAE4BA5-89B5-3A41-831E-AF86D0107FAE}"/>
              </a:ext>
            </a:extLst>
          </p:cNvPr>
          <p:cNvSpPr/>
          <p:nvPr/>
        </p:nvSpPr>
        <p:spPr>
          <a:xfrm>
            <a:off x="353478" y="3821928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C1DD664-4386-C247-B406-E48D726B9B35}"/>
              </a:ext>
            </a:extLst>
          </p:cNvPr>
          <p:cNvSpPr/>
          <p:nvPr/>
        </p:nvSpPr>
        <p:spPr>
          <a:xfrm>
            <a:off x="353478" y="5226265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B139D48-DBF1-3648-AD35-A639730F767B}"/>
              </a:ext>
            </a:extLst>
          </p:cNvPr>
          <p:cNvSpPr/>
          <p:nvPr/>
        </p:nvSpPr>
        <p:spPr>
          <a:xfrm>
            <a:off x="2060483" y="1013254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F8FE21C-F74E-1848-8C61-7D6CFCA82698}"/>
              </a:ext>
            </a:extLst>
          </p:cNvPr>
          <p:cNvSpPr/>
          <p:nvPr/>
        </p:nvSpPr>
        <p:spPr>
          <a:xfrm>
            <a:off x="3767484" y="1013253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BBA8C5B-5259-C544-86EC-C1638B1311E3}"/>
              </a:ext>
            </a:extLst>
          </p:cNvPr>
          <p:cNvSpPr/>
          <p:nvPr/>
        </p:nvSpPr>
        <p:spPr>
          <a:xfrm>
            <a:off x="2060483" y="2416754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91D227E-D015-184C-A19F-1148FD8BE8A4}"/>
              </a:ext>
            </a:extLst>
          </p:cNvPr>
          <p:cNvSpPr/>
          <p:nvPr/>
        </p:nvSpPr>
        <p:spPr>
          <a:xfrm>
            <a:off x="3767483" y="2423104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5BCD152-252C-1042-A1D2-D1F231891E7E}"/>
              </a:ext>
            </a:extLst>
          </p:cNvPr>
          <p:cNvSpPr/>
          <p:nvPr/>
        </p:nvSpPr>
        <p:spPr>
          <a:xfrm>
            <a:off x="2060482" y="3820254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2F50FE6-6BB8-414B-8399-ECEB21D38077}"/>
              </a:ext>
            </a:extLst>
          </p:cNvPr>
          <p:cNvSpPr/>
          <p:nvPr/>
        </p:nvSpPr>
        <p:spPr>
          <a:xfrm>
            <a:off x="3767483" y="3820598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6024AA9-955D-EE4A-8BDC-297E8E186555}"/>
              </a:ext>
            </a:extLst>
          </p:cNvPr>
          <p:cNvSpPr/>
          <p:nvPr/>
        </p:nvSpPr>
        <p:spPr>
          <a:xfrm>
            <a:off x="2060481" y="5226609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900B6BD-5839-824C-BEBD-C5017876D88F}"/>
              </a:ext>
            </a:extLst>
          </p:cNvPr>
          <p:cNvSpPr/>
          <p:nvPr/>
        </p:nvSpPr>
        <p:spPr>
          <a:xfrm>
            <a:off x="3767483" y="5216076"/>
            <a:ext cx="1586529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AC462302-ED88-3C4C-9C89-CFD483EF9BC6}"/>
              </a:ext>
            </a:extLst>
          </p:cNvPr>
          <p:cNvCxnSpPr/>
          <p:nvPr/>
        </p:nvCxnSpPr>
        <p:spPr>
          <a:xfrm flipV="1">
            <a:off x="494270" y="1248032"/>
            <a:ext cx="1248033" cy="6919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삼각형 100">
            <a:extLst>
              <a:ext uri="{FF2B5EF4-FFF2-40B4-BE49-F238E27FC236}">
                <a16:creationId xmlns:a16="http://schemas.microsoft.com/office/drawing/2014/main" id="{EE2548D0-18EB-F643-84FE-E1DC7BBDD24E}"/>
              </a:ext>
            </a:extLst>
          </p:cNvPr>
          <p:cNvSpPr/>
          <p:nvPr/>
        </p:nvSpPr>
        <p:spPr>
          <a:xfrm>
            <a:off x="2427437" y="1185992"/>
            <a:ext cx="852616" cy="816057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C1D3322-620A-C646-99BC-0B88385A802D}"/>
              </a:ext>
            </a:extLst>
          </p:cNvPr>
          <p:cNvSpPr/>
          <p:nvPr/>
        </p:nvSpPr>
        <p:spPr>
          <a:xfrm>
            <a:off x="4146795" y="1193932"/>
            <a:ext cx="827903" cy="83724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AD739F-2E5C-E247-8528-A8C8B333D94A}"/>
              </a:ext>
            </a:extLst>
          </p:cNvPr>
          <p:cNvSpPr/>
          <p:nvPr/>
        </p:nvSpPr>
        <p:spPr>
          <a:xfrm>
            <a:off x="605481" y="2520778"/>
            <a:ext cx="1136822" cy="1000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742349-E207-DB4C-BCB5-21A610983C00}"/>
              </a:ext>
            </a:extLst>
          </p:cNvPr>
          <p:cNvSpPr/>
          <p:nvPr/>
        </p:nvSpPr>
        <p:spPr>
          <a:xfrm>
            <a:off x="2285334" y="2527223"/>
            <a:ext cx="1136822" cy="10008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72C8B62-10C4-9E45-871C-35447695DA91}"/>
              </a:ext>
            </a:extLst>
          </p:cNvPr>
          <p:cNvSpPr/>
          <p:nvPr/>
        </p:nvSpPr>
        <p:spPr>
          <a:xfrm>
            <a:off x="3992335" y="2527223"/>
            <a:ext cx="1136822" cy="10008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6" name="Picture 2" descr="질감 이미지 검색결과">
            <a:extLst>
              <a:ext uri="{FF2B5EF4-FFF2-40B4-BE49-F238E27FC236}">
                <a16:creationId xmlns:a16="http://schemas.microsoft.com/office/drawing/2014/main" id="{03631ACD-A478-F844-9866-E009E1A7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4" y="3917404"/>
            <a:ext cx="1004303" cy="100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질감 이미지 검색결과">
            <a:extLst>
              <a:ext uri="{FF2B5EF4-FFF2-40B4-BE49-F238E27FC236}">
                <a16:creationId xmlns:a16="http://schemas.microsoft.com/office/drawing/2014/main" id="{6FAAFCEE-D1D7-4848-B0AB-60097E38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489" y="3917404"/>
            <a:ext cx="1374511" cy="103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질감 이미지 검색결과">
            <a:extLst>
              <a:ext uri="{FF2B5EF4-FFF2-40B4-BE49-F238E27FC236}">
                <a16:creationId xmlns:a16="http://schemas.microsoft.com/office/drawing/2014/main" id="{FD957C13-D28C-A147-88A5-938BEAC5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04" y="3917403"/>
            <a:ext cx="1243083" cy="100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고흐 이미지 검색결과">
            <a:extLst>
              <a:ext uri="{FF2B5EF4-FFF2-40B4-BE49-F238E27FC236}">
                <a16:creationId xmlns:a16="http://schemas.microsoft.com/office/drawing/2014/main" id="{353A9C5B-A5FF-2349-9B24-880F9CDDB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39" y="5375487"/>
            <a:ext cx="1388435" cy="74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화풍 이미지 검색결과">
            <a:extLst>
              <a:ext uri="{FF2B5EF4-FFF2-40B4-BE49-F238E27FC236}">
                <a16:creationId xmlns:a16="http://schemas.microsoft.com/office/drawing/2014/main" id="{A2391562-4D88-BC4A-8130-AA572B47C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89" y="5317435"/>
            <a:ext cx="1376711" cy="10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화풍 이미지 검색결과">
            <a:extLst>
              <a:ext uri="{FF2B5EF4-FFF2-40B4-BE49-F238E27FC236}">
                <a16:creationId xmlns:a16="http://schemas.microsoft.com/office/drawing/2014/main" id="{C2E6DA8B-6EBA-474E-AEFC-22F4F8E3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18" y="5375487"/>
            <a:ext cx="1428653" cy="82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0B48BB-39F1-0D4D-BC1B-FCAB22BE0880}"/>
              </a:ext>
            </a:extLst>
          </p:cNvPr>
          <p:cNvSpPr/>
          <p:nvPr/>
        </p:nvSpPr>
        <p:spPr>
          <a:xfrm>
            <a:off x="5377064" y="5615653"/>
            <a:ext cx="176735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Painting style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1803A02-E220-EE40-B403-5A1D599EBA1E}"/>
              </a:ext>
            </a:extLst>
          </p:cNvPr>
          <p:cNvSpPr/>
          <p:nvPr/>
        </p:nvSpPr>
        <p:spPr>
          <a:xfrm>
            <a:off x="5349037" y="4193313"/>
            <a:ext cx="176735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Texture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92DF2D2-C95A-2C46-A8BC-DFF334816FDE}"/>
              </a:ext>
            </a:extLst>
          </p:cNvPr>
          <p:cNvSpPr/>
          <p:nvPr/>
        </p:nvSpPr>
        <p:spPr>
          <a:xfrm>
            <a:off x="5349038" y="2861792"/>
            <a:ext cx="176735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Color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6EAD031-4F49-8E44-8180-A446EB24060E}"/>
              </a:ext>
            </a:extLst>
          </p:cNvPr>
          <p:cNvSpPr/>
          <p:nvPr/>
        </p:nvSpPr>
        <p:spPr>
          <a:xfrm>
            <a:off x="5354009" y="1446847"/>
            <a:ext cx="176735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Geometric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B99AC013-1765-6E49-A7C6-99B319AE5A29}"/>
              </a:ext>
            </a:extLst>
          </p:cNvPr>
          <p:cNvSpPr/>
          <p:nvPr/>
        </p:nvSpPr>
        <p:spPr>
          <a:xfrm>
            <a:off x="7116390" y="1594020"/>
            <a:ext cx="643653" cy="423154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C68374D-23BB-414C-ADCB-40A40DB2D3F8}"/>
              </a:ext>
            </a:extLst>
          </p:cNvPr>
          <p:cNvSpPr/>
          <p:nvPr/>
        </p:nvSpPr>
        <p:spPr>
          <a:xfrm>
            <a:off x="7659576" y="3345023"/>
            <a:ext cx="2810673" cy="72953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23 classes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Low-dimension res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1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1174E8-44C6-4D10-A7E6-D2F450A8530A}"/>
              </a:ext>
            </a:extLst>
          </p:cNvPr>
          <p:cNvSpPr txBox="1"/>
          <p:nvPr/>
        </p:nvSpPr>
        <p:spPr>
          <a:xfrm>
            <a:off x="353482" y="120850"/>
            <a:ext cx="3274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CNN structure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E3D5FE44-943C-4D1F-AAFC-22016C69B15C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8F8251-5416-456D-B11C-2D3FFDC76567}"/>
              </a:ext>
            </a:extLst>
          </p:cNvPr>
          <p:cNvGrpSpPr/>
          <p:nvPr/>
        </p:nvGrpSpPr>
        <p:grpSpPr>
          <a:xfrm>
            <a:off x="465453" y="1332158"/>
            <a:ext cx="9244586" cy="2606130"/>
            <a:chOff x="353482" y="2238507"/>
            <a:chExt cx="10476147" cy="219643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9BB2C0E-2BF2-4A8C-B7E5-D29614758821}"/>
                </a:ext>
              </a:extLst>
            </p:cNvPr>
            <p:cNvGrpSpPr/>
            <p:nvPr/>
          </p:nvGrpSpPr>
          <p:grpSpPr>
            <a:xfrm>
              <a:off x="353482" y="2238507"/>
              <a:ext cx="10476147" cy="2196430"/>
              <a:chOff x="509622" y="2330785"/>
              <a:chExt cx="10476147" cy="2196430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BFCF215-C5B9-482C-A39C-BA5A8FC26696}"/>
                  </a:ext>
                </a:extLst>
              </p:cNvPr>
              <p:cNvGrpSpPr/>
              <p:nvPr/>
            </p:nvGrpSpPr>
            <p:grpSpPr>
              <a:xfrm>
                <a:off x="509622" y="2330785"/>
                <a:ext cx="9067480" cy="2196430"/>
                <a:chOff x="954238" y="1897288"/>
                <a:chExt cx="9067480" cy="219643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EABB95C-7855-461F-9DB5-059453677A55}"/>
                    </a:ext>
                  </a:extLst>
                </p:cNvPr>
                <p:cNvGrpSpPr/>
                <p:nvPr/>
              </p:nvGrpSpPr>
              <p:grpSpPr>
                <a:xfrm>
                  <a:off x="954238" y="1897288"/>
                  <a:ext cx="9067480" cy="2190750"/>
                  <a:chOff x="1052643" y="1956120"/>
                  <a:chExt cx="9244843" cy="2190750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6EDD59C1-F70C-49B5-91A0-2A9246CBB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2643" y="1956120"/>
                    <a:ext cx="9029700" cy="2190750"/>
                  </a:xfrm>
                  <a:prstGeom prst="rect">
                    <a:avLst/>
                  </a:prstGeom>
                </p:spPr>
              </p:pic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FD15CD2B-8BEC-42BE-8B33-097BC7E417DE}"/>
                      </a:ext>
                    </a:extLst>
                  </p:cNvPr>
                  <p:cNvSpPr/>
                  <p:nvPr/>
                </p:nvSpPr>
                <p:spPr>
                  <a:xfrm>
                    <a:off x="9211112" y="2374084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CBABAE21-13CF-4049-9028-D00D1E105FD4}"/>
                      </a:ext>
                    </a:extLst>
                  </p:cNvPr>
                  <p:cNvSpPr/>
                  <p:nvPr/>
                </p:nvSpPr>
                <p:spPr>
                  <a:xfrm>
                    <a:off x="9318945" y="25670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04BB66B9-2031-4743-9BB7-1E23F5C8A0A5}"/>
                      </a:ext>
                    </a:extLst>
                  </p:cNvPr>
                  <p:cNvSpPr/>
                  <p:nvPr/>
                </p:nvSpPr>
                <p:spPr>
                  <a:xfrm>
                    <a:off x="9446178" y="27194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06815F52-28D9-4474-B477-F874AB30CBFC}"/>
                      </a:ext>
                    </a:extLst>
                  </p:cNvPr>
                  <p:cNvSpPr/>
                  <p:nvPr/>
                </p:nvSpPr>
                <p:spPr>
                  <a:xfrm>
                    <a:off x="9550866" y="2962667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7C0A379-500E-4C02-8C42-724A86734349}"/>
                    </a:ext>
                  </a:extLst>
                </p:cNvPr>
                <p:cNvSpPr/>
                <p:nvPr/>
              </p:nvSpPr>
              <p:spPr>
                <a:xfrm>
                  <a:off x="8882134" y="3858832"/>
                  <a:ext cx="781664" cy="234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FAD1EA0-B6AB-4413-AFDA-50C43CAA9249}"/>
                    </a:ext>
                  </a:extLst>
                </p:cNvPr>
                <p:cNvSpPr/>
                <p:nvPr/>
              </p:nvSpPr>
              <p:spPr>
                <a:xfrm rot="5400000">
                  <a:off x="8874489" y="3398295"/>
                  <a:ext cx="796954" cy="230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69C13A-DBC1-4E70-9780-FAAC213FCDFB}"/>
                  </a:ext>
                </a:extLst>
              </p:cNvPr>
              <p:cNvSpPr txBox="1"/>
              <p:nvPr/>
            </p:nvSpPr>
            <p:spPr>
              <a:xfrm>
                <a:off x="8495453" y="2599948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1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DD1320-82D6-4336-AD64-E5649B937902}"/>
                  </a:ext>
                </a:extLst>
              </p:cNvPr>
              <p:cNvSpPr txBox="1"/>
              <p:nvPr/>
            </p:nvSpPr>
            <p:spPr>
              <a:xfrm>
                <a:off x="8600704" y="2814280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2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90A1BE-B048-475D-B05B-CF5AE43C0665}"/>
                  </a:ext>
                </a:extLst>
              </p:cNvPr>
              <p:cNvSpPr txBox="1"/>
              <p:nvPr/>
            </p:nvSpPr>
            <p:spPr>
              <a:xfrm>
                <a:off x="8742125" y="3052764"/>
                <a:ext cx="2077584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3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5A0E0A-55FA-40C3-A4D3-7EAD65036037}"/>
                  </a:ext>
                </a:extLst>
              </p:cNvPr>
              <p:cNvSpPr txBox="1"/>
              <p:nvPr/>
            </p:nvSpPr>
            <p:spPr>
              <a:xfrm>
                <a:off x="8908184" y="3278570"/>
                <a:ext cx="2077585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4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8ABBFA-6859-42B3-BAB2-045C37726048}"/>
                </a:ext>
              </a:extLst>
            </p:cNvPr>
            <p:cNvSpPr/>
            <p:nvPr/>
          </p:nvSpPr>
          <p:spPr>
            <a:xfrm>
              <a:off x="8006349" y="2306973"/>
              <a:ext cx="2698490" cy="135901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65A301-4B8F-4B2F-9565-7BA49ABF1403}"/>
              </a:ext>
            </a:extLst>
          </p:cNvPr>
          <p:cNvCxnSpPr>
            <a:cxnSpLocks/>
          </p:cNvCxnSpPr>
          <p:nvPr/>
        </p:nvCxnSpPr>
        <p:spPr>
          <a:xfrm flipV="1">
            <a:off x="9351438" y="2171489"/>
            <a:ext cx="90424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621A809-E13A-4E6D-83F1-C0D1CEFF7BFB}"/>
              </a:ext>
            </a:extLst>
          </p:cNvPr>
          <p:cNvSpPr txBox="1"/>
          <p:nvPr/>
        </p:nvSpPr>
        <p:spPr>
          <a:xfrm>
            <a:off x="10131925" y="1803728"/>
            <a:ext cx="166964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Return max value of class in 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 function</a:t>
            </a:r>
            <a:endParaRPr lang="ko-KR" altLang="en-US" sz="14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AE6670F9-4BE3-E540-A88E-904BE6D58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E40E4C9-F614-4A45-88AD-7FC5F4147410}"/>
              </a:ext>
            </a:extLst>
          </p:cNvPr>
          <p:cNvSpPr/>
          <p:nvPr/>
        </p:nvSpPr>
        <p:spPr>
          <a:xfrm>
            <a:off x="9429219" y="5915013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6737F1-73F4-E648-8E67-24369FA3B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5" y="3879650"/>
            <a:ext cx="3492500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21AA214-F010-664E-9372-24C67F03AE6C}"/>
              </a:ext>
            </a:extLst>
          </p:cNvPr>
          <p:cNvCxnSpPr/>
          <p:nvPr/>
        </p:nvCxnSpPr>
        <p:spPr>
          <a:xfrm>
            <a:off x="3867665" y="5399903"/>
            <a:ext cx="862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E3CCBF-0281-E64E-BA93-44B037C41FB7}"/>
              </a:ext>
            </a:extLst>
          </p:cNvPr>
          <p:cNvSpPr/>
          <p:nvPr/>
        </p:nvSpPr>
        <p:spPr>
          <a:xfrm>
            <a:off x="3415477" y="4976984"/>
            <a:ext cx="1767353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Train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9" name="그래픽 28" descr="눈 윤곽선">
            <a:extLst>
              <a:ext uri="{FF2B5EF4-FFF2-40B4-BE49-F238E27FC236}">
                <a16:creationId xmlns:a16="http://schemas.microsoft.com/office/drawing/2014/main" id="{22554E6B-D748-7644-BD02-18653FA32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4157" y="4862722"/>
            <a:ext cx="914400" cy="914400"/>
          </a:xfrm>
          <a:prstGeom prst="rect">
            <a:avLst/>
          </a:prstGeom>
        </p:spPr>
      </p:pic>
      <p:pic>
        <p:nvPicPr>
          <p:cNvPr id="30" name="그래픽 29" descr="인공 지능 윤곽선">
            <a:extLst>
              <a:ext uri="{FF2B5EF4-FFF2-40B4-BE49-F238E27FC236}">
                <a16:creationId xmlns:a16="http://schemas.microsoft.com/office/drawing/2014/main" id="{0509C563-A5C0-4D45-AC01-27FAB74C3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908" y="5594274"/>
            <a:ext cx="914400" cy="9144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52FD17-D4C9-D24F-8EBC-A11577CEA01F}"/>
              </a:ext>
            </a:extLst>
          </p:cNvPr>
          <p:cNvSpPr/>
          <p:nvPr/>
        </p:nvSpPr>
        <p:spPr>
          <a:xfrm>
            <a:off x="5459510" y="4504132"/>
            <a:ext cx="3864474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Artificial visual perceptron 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D70863-9451-0449-9D1F-AAAA80874224}"/>
              </a:ext>
            </a:extLst>
          </p:cNvPr>
          <p:cNvSpPr/>
          <p:nvPr/>
        </p:nvSpPr>
        <p:spPr>
          <a:xfrm>
            <a:off x="4813965" y="4862722"/>
            <a:ext cx="499715" cy="119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B917F1D-0FA7-5B49-8179-DCB995260B0A}"/>
              </a:ext>
            </a:extLst>
          </p:cNvPr>
          <p:cNvCxnSpPr/>
          <p:nvPr/>
        </p:nvCxnSpPr>
        <p:spPr>
          <a:xfrm>
            <a:off x="5449489" y="5399903"/>
            <a:ext cx="862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22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1174E8-44C6-4D10-A7E6-D2F450A8530A}"/>
              </a:ext>
            </a:extLst>
          </p:cNvPr>
          <p:cNvSpPr txBox="1"/>
          <p:nvPr/>
        </p:nvSpPr>
        <p:spPr>
          <a:xfrm>
            <a:off x="353482" y="120850"/>
            <a:ext cx="6481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Feature vector preprocessing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E3D5FE44-943C-4D1F-AAFC-22016C69B15C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AE6670F9-4BE3-E540-A88E-904BE6D5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E40E4C9-F614-4A45-88AD-7FC5F4147410}"/>
              </a:ext>
            </a:extLst>
          </p:cNvPr>
          <p:cNvSpPr/>
          <p:nvPr/>
        </p:nvSpPr>
        <p:spPr>
          <a:xfrm>
            <a:off x="10443447" y="5927907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46CEE15-DA33-A049-B42A-A0B1CC3E75ED}"/>
              </a:ext>
            </a:extLst>
          </p:cNvPr>
          <p:cNvGrpSpPr/>
          <p:nvPr/>
        </p:nvGrpSpPr>
        <p:grpSpPr>
          <a:xfrm>
            <a:off x="495270" y="1113497"/>
            <a:ext cx="9244586" cy="2606130"/>
            <a:chOff x="353482" y="2238507"/>
            <a:chExt cx="10476147" cy="219643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8F5E1AF-2993-8D47-A381-3D44C3F85B94}"/>
                </a:ext>
              </a:extLst>
            </p:cNvPr>
            <p:cNvGrpSpPr/>
            <p:nvPr/>
          </p:nvGrpSpPr>
          <p:grpSpPr>
            <a:xfrm>
              <a:off x="353482" y="2238507"/>
              <a:ext cx="10476147" cy="2196430"/>
              <a:chOff x="509622" y="2330785"/>
              <a:chExt cx="10476147" cy="2196430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FA1F1DF8-5E44-3D46-910A-C4C89FF25E13}"/>
                  </a:ext>
                </a:extLst>
              </p:cNvPr>
              <p:cNvGrpSpPr/>
              <p:nvPr/>
            </p:nvGrpSpPr>
            <p:grpSpPr>
              <a:xfrm>
                <a:off x="509622" y="2330785"/>
                <a:ext cx="9067480" cy="2196430"/>
                <a:chOff x="954238" y="1897288"/>
                <a:chExt cx="9067480" cy="2196430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BDACD302-A824-D14B-A8A0-F695DA515054}"/>
                    </a:ext>
                  </a:extLst>
                </p:cNvPr>
                <p:cNvGrpSpPr/>
                <p:nvPr/>
              </p:nvGrpSpPr>
              <p:grpSpPr>
                <a:xfrm>
                  <a:off x="954238" y="1897288"/>
                  <a:ext cx="9067480" cy="2190750"/>
                  <a:chOff x="1052643" y="1956120"/>
                  <a:chExt cx="9244843" cy="2190750"/>
                </a:xfrm>
              </p:grpSpPr>
              <p:pic>
                <p:nvPicPr>
                  <p:cNvPr id="45" name="그림 44">
                    <a:extLst>
                      <a:ext uri="{FF2B5EF4-FFF2-40B4-BE49-F238E27FC236}">
                        <a16:creationId xmlns:a16="http://schemas.microsoft.com/office/drawing/2014/main" id="{D3C984A9-4F8D-3D4D-8356-0EA0706A80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2643" y="1956120"/>
                    <a:ext cx="9029700" cy="2190750"/>
                  </a:xfrm>
                  <a:prstGeom prst="rect">
                    <a:avLst/>
                  </a:prstGeom>
                </p:spPr>
              </p:pic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960C4938-2EC2-344C-94AA-44104354B75C}"/>
                      </a:ext>
                    </a:extLst>
                  </p:cNvPr>
                  <p:cNvSpPr/>
                  <p:nvPr/>
                </p:nvSpPr>
                <p:spPr>
                  <a:xfrm>
                    <a:off x="9211112" y="2374084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F7725AF1-0101-7440-9C6E-2FFC345F4DF0}"/>
                      </a:ext>
                    </a:extLst>
                  </p:cNvPr>
                  <p:cNvSpPr/>
                  <p:nvPr/>
                </p:nvSpPr>
                <p:spPr>
                  <a:xfrm>
                    <a:off x="9318945" y="25670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35664333-1C34-A742-945D-72D7E418D8B0}"/>
                      </a:ext>
                    </a:extLst>
                  </p:cNvPr>
                  <p:cNvSpPr/>
                  <p:nvPr/>
                </p:nvSpPr>
                <p:spPr>
                  <a:xfrm>
                    <a:off x="9446178" y="2719431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7279698C-988B-CE47-BC53-E618F77E4C07}"/>
                      </a:ext>
                    </a:extLst>
                  </p:cNvPr>
                  <p:cNvSpPr/>
                  <p:nvPr/>
                </p:nvSpPr>
                <p:spPr>
                  <a:xfrm>
                    <a:off x="9550866" y="2962667"/>
                    <a:ext cx="746620" cy="1929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6A197B0-D479-8D4A-8444-8FB054610BB5}"/>
                    </a:ext>
                  </a:extLst>
                </p:cNvPr>
                <p:cNvSpPr/>
                <p:nvPr/>
              </p:nvSpPr>
              <p:spPr>
                <a:xfrm>
                  <a:off x="8882134" y="3858832"/>
                  <a:ext cx="781664" cy="234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F1D27D3B-3040-DF44-83CA-E7BE886A9AA3}"/>
                    </a:ext>
                  </a:extLst>
                </p:cNvPr>
                <p:cNvSpPr/>
                <p:nvPr/>
              </p:nvSpPr>
              <p:spPr>
                <a:xfrm rot="5400000">
                  <a:off x="8874489" y="3398295"/>
                  <a:ext cx="796954" cy="230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285E9E-1A9C-6143-B17D-53EB1EF97430}"/>
                  </a:ext>
                </a:extLst>
              </p:cNvPr>
              <p:cNvSpPr txBox="1"/>
              <p:nvPr/>
            </p:nvSpPr>
            <p:spPr>
              <a:xfrm>
                <a:off x="8495453" y="2599948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1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4928AE1-368D-504F-9FBF-12180CE69F19}"/>
                  </a:ext>
                </a:extLst>
              </p:cNvPr>
              <p:cNvSpPr txBox="1"/>
              <p:nvPr/>
            </p:nvSpPr>
            <p:spPr>
              <a:xfrm>
                <a:off x="8600704" y="2814280"/>
                <a:ext cx="2052831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2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87D4BA-6A70-F74C-8FAC-ED9E8D025BA0}"/>
                  </a:ext>
                </a:extLst>
              </p:cNvPr>
              <p:cNvSpPr txBox="1"/>
              <p:nvPr/>
            </p:nvSpPr>
            <p:spPr>
              <a:xfrm>
                <a:off x="8742125" y="3052764"/>
                <a:ext cx="2077584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3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3B2CB9-9929-A84E-ACA0-135EFC07D837}"/>
                  </a:ext>
                </a:extLst>
              </p:cNvPr>
              <p:cNvSpPr txBox="1"/>
              <p:nvPr/>
            </p:nvSpPr>
            <p:spPr>
              <a:xfrm>
                <a:off x="8908184" y="3278570"/>
                <a:ext cx="2077585" cy="24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latin typeface="Arial Rounded MT Bold" panose="020F0704030504030204" pitchFamily="34" charset="0"/>
                  </a:rPr>
                  <a:t>A feature for class 4</a:t>
                </a:r>
                <a:endParaRPr lang="ko-KR" altLang="en-US" sz="1300" dirty="0"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772E442-F7AF-6448-B852-729F9B38ECF4}"/>
                </a:ext>
              </a:extLst>
            </p:cNvPr>
            <p:cNvSpPr/>
            <p:nvPr/>
          </p:nvSpPr>
          <p:spPr>
            <a:xfrm>
              <a:off x="8006349" y="2306973"/>
              <a:ext cx="2698490" cy="135901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B201C26-9FC7-1846-83FE-CFFEE554D801}"/>
              </a:ext>
            </a:extLst>
          </p:cNvPr>
          <p:cNvCxnSpPr>
            <a:cxnSpLocks/>
            <a:stCxn id="36" idx="4"/>
            <a:endCxn id="106" idx="0"/>
          </p:cNvCxnSpPr>
          <p:nvPr/>
        </p:nvCxnSpPr>
        <p:spPr>
          <a:xfrm flipH="1">
            <a:off x="2077077" y="2807248"/>
            <a:ext cx="6362030" cy="98162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31B0CE-E6BF-9F43-BD5A-3FF12B9C1BAD}"/>
              </a:ext>
            </a:extLst>
          </p:cNvPr>
          <p:cNvSpPr/>
          <p:nvPr/>
        </p:nvSpPr>
        <p:spPr>
          <a:xfrm>
            <a:off x="171031" y="4194313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4.3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8E0711-B42F-EE4F-B45A-E3FAD90454A7}"/>
              </a:ext>
            </a:extLst>
          </p:cNvPr>
          <p:cNvSpPr/>
          <p:nvPr/>
        </p:nvSpPr>
        <p:spPr>
          <a:xfrm>
            <a:off x="715616" y="4194313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2.2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CACE84C-D69F-ED4C-925D-F7B14C58E389}"/>
              </a:ext>
            </a:extLst>
          </p:cNvPr>
          <p:cNvSpPr/>
          <p:nvPr/>
        </p:nvSpPr>
        <p:spPr>
          <a:xfrm>
            <a:off x="1260201" y="4194312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-7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C7B6238-CF36-4649-8C9B-29E691AF5DD5}"/>
              </a:ext>
            </a:extLst>
          </p:cNvPr>
          <p:cNvSpPr/>
          <p:nvPr/>
        </p:nvSpPr>
        <p:spPr>
          <a:xfrm>
            <a:off x="1804786" y="4194312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0.2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66D542-EFB4-384E-B180-8C21E1B2C3E2}"/>
              </a:ext>
            </a:extLst>
          </p:cNvPr>
          <p:cNvSpPr/>
          <p:nvPr/>
        </p:nvSpPr>
        <p:spPr>
          <a:xfrm>
            <a:off x="2349371" y="4194312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0.8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BF11C1E-1ACB-694D-A63C-EAA9995DA442}"/>
              </a:ext>
            </a:extLst>
          </p:cNvPr>
          <p:cNvSpPr/>
          <p:nvPr/>
        </p:nvSpPr>
        <p:spPr>
          <a:xfrm>
            <a:off x="3021497" y="4348369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E3A8E1-2192-8B4A-AFDE-AA4E49EE5EEA}"/>
              </a:ext>
            </a:extLst>
          </p:cNvPr>
          <p:cNvSpPr/>
          <p:nvPr/>
        </p:nvSpPr>
        <p:spPr>
          <a:xfrm>
            <a:off x="3193775" y="4351684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23A4611-3E6C-2D4B-AC31-D862A51317B0}"/>
              </a:ext>
            </a:extLst>
          </p:cNvPr>
          <p:cNvSpPr/>
          <p:nvPr/>
        </p:nvSpPr>
        <p:spPr>
          <a:xfrm>
            <a:off x="3366053" y="4355499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0F2D1C6-6EB9-E04D-B6B5-30317861193E}"/>
              </a:ext>
            </a:extLst>
          </p:cNvPr>
          <p:cNvSpPr/>
          <p:nvPr/>
        </p:nvSpPr>
        <p:spPr>
          <a:xfrm>
            <a:off x="3564837" y="4198978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8.1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7B0B8E3-B7B5-5E4D-B76E-B18F673FA2EA}"/>
              </a:ext>
            </a:extLst>
          </p:cNvPr>
          <p:cNvSpPr/>
          <p:nvPr/>
        </p:nvSpPr>
        <p:spPr>
          <a:xfrm>
            <a:off x="171030" y="4919867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1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967B45C-DF28-5941-AB7F-2FEA144BA212}"/>
              </a:ext>
            </a:extLst>
          </p:cNvPr>
          <p:cNvSpPr/>
          <p:nvPr/>
        </p:nvSpPr>
        <p:spPr>
          <a:xfrm>
            <a:off x="715616" y="4924214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F2DB22E-C94B-BC4D-9D79-495ED2EF7FB2}"/>
              </a:ext>
            </a:extLst>
          </p:cNvPr>
          <p:cNvSpPr/>
          <p:nvPr/>
        </p:nvSpPr>
        <p:spPr>
          <a:xfrm>
            <a:off x="1260200" y="4928560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7F45F1-1221-0645-96F7-FEA0BFB8D3F2}"/>
              </a:ext>
            </a:extLst>
          </p:cNvPr>
          <p:cNvSpPr/>
          <p:nvPr/>
        </p:nvSpPr>
        <p:spPr>
          <a:xfrm>
            <a:off x="1804784" y="4932904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4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5F945AB-FE5F-1049-BD93-F30992816E45}"/>
              </a:ext>
            </a:extLst>
          </p:cNvPr>
          <p:cNvSpPr/>
          <p:nvPr/>
        </p:nvSpPr>
        <p:spPr>
          <a:xfrm>
            <a:off x="2349366" y="4937248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5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BA45513-DD2C-4442-A736-87AB33DD7321}"/>
              </a:ext>
            </a:extLst>
          </p:cNvPr>
          <p:cNvSpPr/>
          <p:nvPr/>
        </p:nvSpPr>
        <p:spPr>
          <a:xfrm>
            <a:off x="3564837" y="4937248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BC06953-BD5D-AE4E-8B51-8BC0D9AFE317}"/>
                  </a:ext>
                </a:extLst>
              </p:cNvPr>
              <p:cNvSpPr txBox="1"/>
              <p:nvPr/>
            </p:nvSpPr>
            <p:spPr>
              <a:xfrm>
                <a:off x="3034066" y="5226696"/>
                <a:ext cx="811440" cy="566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ko-Kore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BC06953-BD5D-AE4E-8B51-8BC0D9AFE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066" y="5226696"/>
                <a:ext cx="811440" cy="566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F6898E7-88E4-154C-B5DB-B6CCF2061930}"/>
              </a:ext>
            </a:extLst>
          </p:cNvPr>
          <p:cNvCxnSpPr>
            <a:cxnSpLocks/>
          </p:cNvCxnSpPr>
          <p:nvPr/>
        </p:nvCxnSpPr>
        <p:spPr>
          <a:xfrm>
            <a:off x="2892683" y="5220861"/>
            <a:ext cx="0" cy="5667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0248AB-98DC-154E-96BD-5FD27EF08F86}"/>
              </a:ext>
            </a:extLst>
          </p:cNvPr>
          <p:cNvSpPr/>
          <p:nvPr/>
        </p:nvSpPr>
        <p:spPr>
          <a:xfrm>
            <a:off x="171031" y="5997161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0.2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1A62E86-E03D-004D-A58F-8C9092F1A3F6}"/>
              </a:ext>
            </a:extLst>
          </p:cNvPr>
          <p:cNvSpPr/>
          <p:nvPr/>
        </p:nvSpPr>
        <p:spPr>
          <a:xfrm>
            <a:off x="715616" y="5997161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-0.2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6C37D7-91FE-4A4F-B900-F24CE2F108F1}"/>
              </a:ext>
            </a:extLst>
          </p:cNvPr>
          <p:cNvSpPr/>
          <p:nvPr/>
        </p:nvSpPr>
        <p:spPr>
          <a:xfrm>
            <a:off x="1260201" y="5997160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-2.5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319C4E2-F2EB-D845-A74B-1ECEEBD4197E}"/>
              </a:ext>
            </a:extLst>
          </p:cNvPr>
          <p:cNvSpPr/>
          <p:nvPr/>
        </p:nvSpPr>
        <p:spPr>
          <a:xfrm>
            <a:off x="1804786" y="5997160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-0.7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CB40606-B274-4947-A848-78E03E835AEA}"/>
              </a:ext>
            </a:extLst>
          </p:cNvPr>
          <p:cNvSpPr/>
          <p:nvPr/>
        </p:nvSpPr>
        <p:spPr>
          <a:xfrm>
            <a:off x="2349371" y="5997160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-0.5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228363B-E9CA-6F44-BDEE-EEEB36ED64B8}"/>
              </a:ext>
            </a:extLst>
          </p:cNvPr>
          <p:cNvSpPr/>
          <p:nvPr/>
        </p:nvSpPr>
        <p:spPr>
          <a:xfrm>
            <a:off x="175579" y="5652847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1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C69B491-E470-6440-83A5-CDA48D8F53DD}"/>
              </a:ext>
            </a:extLst>
          </p:cNvPr>
          <p:cNvSpPr/>
          <p:nvPr/>
        </p:nvSpPr>
        <p:spPr>
          <a:xfrm>
            <a:off x="720165" y="5657194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0F86D88-1368-EA48-ADD2-0FC17064825D}"/>
              </a:ext>
            </a:extLst>
          </p:cNvPr>
          <p:cNvSpPr/>
          <p:nvPr/>
        </p:nvSpPr>
        <p:spPr>
          <a:xfrm>
            <a:off x="1264749" y="5661540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70E6B5E-8D29-AD4D-96DF-D78B81F73633}"/>
              </a:ext>
            </a:extLst>
          </p:cNvPr>
          <p:cNvSpPr/>
          <p:nvPr/>
        </p:nvSpPr>
        <p:spPr>
          <a:xfrm>
            <a:off x="1809333" y="5665884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4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B13E5A9-792D-194A-9168-A74A4C2971D3}"/>
              </a:ext>
            </a:extLst>
          </p:cNvPr>
          <p:cNvSpPr/>
          <p:nvPr/>
        </p:nvSpPr>
        <p:spPr>
          <a:xfrm>
            <a:off x="2353915" y="5670228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5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089EFDA-E155-964F-86C6-11C230BA24D1}"/>
              </a:ext>
            </a:extLst>
          </p:cNvPr>
          <p:cNvSpPr/>
          <p:nvPr/>
        </p:nvSpPr>
        <p:spPr>
          <a:xfrm>
            <a:off x="3021497" y="6140596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4ED2D8F-B505-B049-848F-7185DF17CC98}"/>
              </a:ext>
            </a:extLst>
          </p:cNvPr>
          <p:cNvSpPr/>
          <p:nvPr/>
        </p:nvSpPr>
        <p:spPr>
          <a:xfrm>
            <a:off x="3193775" y="6143911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7FDAC26-8C20-CA4C-9D85-524DB2EEDE89}"/>
              </a:ext>
            </a:extLst>
          </p:cNvPr>
          <p:cNvSpPr/>
          <p:nvPr/>
        </p:nvSpPr>
        <p:spPr>
          <a:xfrm>
            <a:off x="3366053" y="6147726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AFBA15F-6E66-2A4B-9299-F7B54421D35F}"/>
              </a:ext>
            </a:extLst>
          </p:cNvPr>
          <p:cNvSpPr/>
          <p:nvPr/>
        </p:nvSpPr>
        <p:spPr>
          <a:xfrm>
            <a:off x="3564837" y="5991205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1.2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FBDA14C-BBD4-AD4F-A8AC-F1E9B5E502FD}"/>
              </a:ext>
            </a:extLst>
          </p:cNvPr>
          <p:cNvSpPr/>
          <p:nvPr/>
        </p:nvSpPr>
        <p:spPr>
          <a:xfrm>
            <a:off x="3573942" y="5646892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9F0456E-E990-BC4C-9FC5-78309DE6F939}"/>
              </a:ext>
            </a:extLst>
          </p:cNvPr>
          <p:cNvSpPr/>
          <p:nvPr/>
        </p:nvSpPr>
        <p:spPr>
          <a:xfrm>
            <a:off x="144840" y="3788877"/>
            <a:ext cx="3864474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ysClr val="windowText" lastClr="000000"/>
                </a:solidFill>
              </a:rPr>
              <a:t>[Train] Save mu &amp; sigma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6EE98D9-AE68-5647-8138-41021B6360DB}"/>
              </a:ext>
            </a:extLst>
          </p:cNvPr>
          <p:cNvSpPr/>
          <p:nvPr/>
        </p:nvSpPr>
        <p:spPr>
          <a:xfrm>
            <a:off x="4563246" y="5039599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0.1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B9D6630-804C-0945-A6A8-E13B9C5596DE}"/>
              </a:ext>
            </a:extLst>
          </p:cNvPr>
          <p:cNvSpPr/>
          <p:nvPr/>
        </p:nvSpPr>
        <p:spPr>
          <a:xfrm>
            <a:off x="5107831" y="5039599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0.1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40F1653-8DB7-3143-8BE8-E3A76C59F798}"/>
              </a:ext>
            </a:extLst>
          </p:cNvPr>
          <p:cNvSpPr/>
          <p:nvPr/>
        </p:nvSpPr>
        <p:spPr>
          <a:xfrm>
            <a:off x="5652416" y="5039598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-2.1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B3C4E5B-BEDE-F64E-9F41-06655F41B6C8}"/>
              </a:ext>
            </a:extLst>
          </p:cNvPr>
          <p:cNvSpPr/>
          <p:nvPr/>
        </p:nvSpPr>
        <p:spPr>
          <a:xfrm>
            <a:off x="6197001" y="5039598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-0.2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310FFA1-D950-9C45-B790-158D22271A02}"/>
              </a:ext>
            </a:extLst>
          </p:cNvPr>
          <p:cNvSpPr/>
          <p:nvPr/>
        </p:nvSpPr>
        <p:spPr>
          <a:xfrm>
            <a:off x="6741586" y="5039598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-0.3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008C66E-8469-9B45-97D7-E2075931FBED}"/>
              </a:ext>
            </a:extLst>
          </p:cNvPr>
          <p:cNvSpPr/>
          <p:nvPr/>
        </p:nvSpPr>
        <p:spPr>
          <a:xfrm>
            <a:off x="7413712" y="5193655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2F4A271-5D69-8D43-BC4B-05060BA14D0E}"/>
              </a:ext>
            </a:extLst>
          </p:cNvPr>
          <p:cNvSpPr/>
          <p:nvPr/>
        </p:nvSpPr>
        <p:spPr>
          <a:xfrm>
            <a:off x="7585990" y="5196970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2313D8A6-636E-8E44-9B0A-5465B06E3007}"/>
              </a:ext>
            </a:extLst>
          </p:cNvPr>
          <p:cNvSpPr/>
          <p:nvPr/>
        </p:nvSpPr>
        <p:spPr>
          <a:xfrm>
            <a:off x="7758268" y="5200785"/>
            <a:ext cx="99391" cy="9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D8EF1E6-E886-D547-9EDD-DE165A4C4B66}"/>
              </a:ext>
            </a:extLst>
          </p:cNvPr>
          <p:cNvSpPr/>
          <p:nvPr/>
        </p:nvSpPr>
        <p:spPr>
          <a:xfrm>
            <a:off x="7957052" y="5044264"/>
            <a:ext cx="544585" cy="447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1.4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457BF9A-A483-E247-B4B0-52188B043D46}"/>
              </a:ext>
            </a:extLst>
          </p:cNvPr>
          <p:cNvSpPr/>
          <p:nvPr/>
        </p:nvSpPr>
        <p:spPr>
          <a:xfrm>
            <a:off x="4563245" y="5486859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1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A6D3205-2B0E-BD4C-89F6-E90C9C7881AE}"/>
              </a:ext>
            </a:extLst>
          </p:cNvPr>
          <p:cNvSpPr/>
          <p:nvPr/>
        </p:nvSpPr>
        <p:spPr>
          <a:xfrm>
            <a:off x="5107831" y="5491206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8E103C6-A76B-E34B-981A-CC2D946E6B63}"/>
              </a:ext>
            </a:extLst>
          </p:cNvPr>
          <p:cNvSpPr/>
          <p:nvPr/>
        </p:nvSpPr>
        <p:spPr>
          <a:xfrm>
            <a:off x="5652415" y="5495552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1C35E94-1EC0-CF4E-93B1-80357996983C}"/>
              </a:ext>
            </a:extLst>
          </p:cNvPr>
          <p:cNvSpPr/>
          <p:nvPr/>
        </p:nvSpPr>
        <p:spPr>
          <a:xfrm>
            <a:off x="6196999" y="5499896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4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B435A7C-3890-4A4A-9D83-FA7D4EB5A6F9}"/>
              </a:ext>
            </a:extLst>
          </p:cNvPr>
          <p:cNvSpPr/>
          <p:nvPr/>
        </p:nvSpPr>
        <p:spPr>
          <a:xfrm>
            <a:off x="6741581" y="5504240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5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23095F4-9680-BB4C-9A7F-4919005529EE}"/>
              </a:ext>
            </a:extLst>
          </p:cNvPr>
          <p:cNvSpPr/>
          <p:nvPr/>
        </p:nvSpPr>
        <p:spPr>
          <a:xfrm>
            <a:off x="7957052" y="5504240"/>
            <a:ext cx="544586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23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FF18F5A-AA25-BD4C-83B4-CB24786C625F}"/>
                  </a:ext>
                </a:extLst>
              </p:cNvPr>
              <p:cNvSpPr txBox="1"/>
              <p:nvPr/>
            </p:nvSpPr>
            <p:spPr>
              <a:xfrm>
                <a:off x="7220350" y="4490369"/>
                <a:ext cx="811440" cy="566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ore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ko-Kore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FF18F5A-AA25-BD4C-83B4-CB24786C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350" y="4490369"/>
                <a:ext cx="811440" cy="566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0B43E4-487D-4C48-939E-A093E32307AF}"/>
              </a:ext>
            </a:extLst>
          </p:cNvPr>
          <p:cNvSpPr/>
          <p:nvPr/>
        </p:nvSpPr>
        <p:spPr>
          <a:xfrm>
            <a:off x="4537055" y="4634163"/>
            <a:ext cx="3864474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ysClr val="windowText" lastClr="000000"/>
                </a:solidFill>
              </a:rPr>
              <a:t>[Test] Apply norm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1" name="직선 연결선[R] 140">
            <a:extLst>
              <a:ext uri="{FF2B5EF4-FFF2-40B4-BE49-F238E27FC236}">
                <a16:creationId xmlns:a16="http://schemas.microsoft.com/office/drawing/2014/main" id="{2D0F3CA8-6384-7245-8264-F59A1E250D7A}"/>
              </a:ext>
            </a:extLst>
          </p:cNvPr>
          <p:cNvCxnSpPr>
            <a:cxnSpLocks/>
          </p:cNvCxnSpPr>
          <p:nvPr/>
        </p:nvCxnSpPr>
        <p:spPr>
          <a:xfrm>
            <a:off x="4402925" y="3825299"/>
            <a:ext cx="0" cy="28160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696FF99-3C23-9E47-B3F2-56E4976445B1}"/>
              </a:ext>
            </a:extLst>
          </p:cNvPr>
          <p:cNvSpPr/>
          <p:nvPr/>
        </p:nvSpPr>
        <p:spPr>
          <a:xfrm>
            <a:off x="5872452" y="5183436"/>
            <a:ext cx="3864474" cy="3314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5A9DC5-1AD0-6F40-AFB4-472006B61E24}"/>
              </a:ext>
            </a:extLst>
          </p:cNvPr>
          <p:cNvSpPr/>
          <p:nvPr/>
        </p:nvSpPr>
        <p:spPr>
          <a:xfrm>
            <a:off x="166589" y="464063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E957234-7A27-804F-BE9B-1C9476F3B98E}"/>
              </a:ext>
            </a:extLst>
          </p:cNvPr>
          <p:cNvSpPr/>
          <p:nvPr/>
        </p:nvSpPr>
        <p:spPr>
          <a:xfrm>
            <a:off x="715616" y="464032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A2E49C-20EB-5346-A044-C7B100AA4BF3}"/>
              </a:ext>
            </a:extLst>
          </p:cNvPr>
          <p:cNvSpPr/>
          <p:nvPr/>
        </p:nvSpPr>
        <p:spPr>
          <a:xfrm>
            <a:off x="1260197" y="464019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2B0D31C-C6CB-3243-AEFB-26869FC04FA8}"/>
              </a:ext>
            </a:extLst>
          </p:cNvPr>
          <p:cNvSpPr/>
          <p:nvPr/>
        </p:nvSpPr>
        <p:spPr>
          <a:xfrm>
            <a:off x="1804780" y="464018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A89805B-57D4-8749-98F2-43B047F2DBA7}"/>
              </a:ext>
            </a:extLst>
          </p:cNvPr>
          <p:cNvSpPr/>
          <p:nvPr/>
        </p:nvSpPr>
        <p:spPr>
          <a:xfrm>
            <a:off x="2348743" y="464018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F43D7D0-5160-2A47-A4DB-523141E62A47}"/>
              </a:ext>
            </a:extLst>
          </p:cNvPr>
          <p:cNvSpPr/>
          <p:nvPr/>
        </p:nvSpPr>
        <p:spPr>
          <a:xfrm>
            <a:off x="3564837" y="4654452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8E3801D-9CA6-F742-8147-E1F46F9DE344}"/>
              </a:ext>
            </a:extLst>
          </p:cNvPr>
          <p:cNvSpPr/>
          <p:nvPr/>
        </p:nvSpPr>
        <p:spPr>
          <a:xfrm>
            <a:off x="166589" y="471147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6AFC991-A36B-2D4F-BFE0-373D8B92FF70}"/>
              </a:ext>
            </a:extLst>
          </p:cNvPr>
          <p:cNvSpPr/>
          <p:nvPr/>
        </p:nvSpPr>
        <p:spPr>
          <a:xfrm>
            <a:off x="715616" y="471116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380B5DE-6567-2641-BCE2-4A7D997A1EB9}"/>
              </a:ext>
            </a:extLst>
          </p:cNvPr>
          <p:cNvSpPr/>
          <p:nvPr/>
        </p:nvSpPr>
        <p:spPr>
          <a:xfrm>
            <a:off x="1260197" y="4711031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C3B7EBC-371D-0F42-B07F-4C639965DA8D}"/>
              </a:ext>
            </a:extLst>
          </p:cNvPr>
          <p:cNvSpPr/>
          <p:nvPr/>
        </p:nvSpPr>
        <p:spPr>
          <a:xfrm>
            <a:off x="1804780" y="471103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DF7514E-0C1A-414A-8064-A582903C06DD}"/>
              </a:ext>
            </a:extLst>
          </p:cNvPr>
          <p:cNvSpPr/>
          <p:nvPr/>
        </p:nvSpPr>
        <p:spPr>
          <a:xfrm>
            <a:off x="2348743" y="471102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690C5A3-59EE-054A-A0B6-21752B7D6716}"/>
              </a:ext>
            </a:extLst>
          </p:cNvPr>
          <p:cNvSpPr/>
          <p:nvPr/>
        </p:nvSpPr>
        <p:spPr>
          <a:xfrm>
            <a:off x="3564837" y="4725293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8E5E83B-02A8-834E-A6BB-48FCEF7053C5}"/>
              </a:ext>
            </a:extLst>
          </p:cNvPr>
          <p:cNvSpPr/>
          <p:nvPr/>
        </p:nvSpPr>
        <p:spPr>
          <a:xfrm>
            <a:off x="165944" y="478355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EE08E70-8484-7C41-9915-B0A019DD94CE}"/>
              </a:ext>
            </a:extLst>
          </p:cNvPr>
          <p:cNvSpPr/>
          <p:nvPr/>
        </p:nvSpPr>
        <p:spPr>
          <a:xfrm>
            <a:off x="714971" y="478324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F64C0B4-A382-1B4F-A668-0F6E713D230F}"/>
              </a:ext>
            </a:extLst>
          </p:cNvPr>
          <p:cNvSpPr/>
          <p:nvPr/>
        </p:nvSpPr>
        <p:spPr>
          <a:xfrm>
            <a:off x="1259552" y="478311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6065B5C-790B-4549-B01A-5D521CAB8E38}"/>
              </a:ext>
            </a:extLst>
          </p:cNvPr>
          <p:cNvSpPr/>
          <p:nvPr/>
        </p:nvSpPr>
        <p:spPr>
          <a:xfrm>
            <a:off x="1804135" y="478310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3FE28DA-1248-814E-B677-2735B3DBDDDF}"/>
              </a:ext>
            </a:extLst>
          </p:cNvPr>
          <p:cNvSpPr/>
          <p:nvPr/>
        </p:nvSpPr>
        <p:spPr>
          <a:xfrm>
            <a:off x="2348098" y="478310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5C90DC5-0A4D-9943-8C1B-C2E76A359FA5}"/>
              </a:ext>
            </a:extLst>
          </p:cNvPr>
          <p:cNvSpPr/>
          <p:nvPr/>
        </p:nvSpPr>
        <p:spPr>
          <a:xfrm>
            <a:off x="3564192" y="4797372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1D48B0F-C1FD-824F-BAD3-2B498C0C8F14}"/>
              </a:ext>
            </a:extLst>
          </p:cNvPr>
          <p:cNvSpPr/>
          <p:nvPr/>
        </p:nvSpPr>
        <p:spPr>
          <a:xfrm>
            <a:off x="165944" y="485439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6231746-3684-6F4C-ABF6-3DE5A471D7E9}"/>
              </a:ext>
            </a:extLst>
          </p:cNvPr>
          <p:cNvSpPr/>
          <p:nvPr/>
        </p:nvSpPr>
        <p:spPr>
          <a:xfrm>
            <a:off x="714971" y="485408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7119506-8B85-DA47-8769-27814FA97B30}"/>
              </a:ext>
            </a:extLst>
          </p:cNvPr>
          <p:cNvSpPr/>
          <p:nvPr/>
        </p:nvSpPr>
        <p:spPr>
          <a:xfrm>
            <a:off x="1259552" y="4853951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5B6BBF8-74FD-6841-B7B4-1D7424E4A18D}"/>
              </a:ext>
            </a:extLst>
          </p:cNvPr>
          <p:cNvSpPr/>
          <p:nvPr/>
        </p:nvSpPr>
        <p:spPr>
          <a:xfrm>
            <a:off x="1804135" y="485395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79B898-F2A0-B745-A764-529705CBD50E}"/>
              </a:ext>
            </a:extLst>
          </p:cNvPr>
          <p:cNvSpPr/>
          <p:nvPr/>
        </p:nvSpPr>
        <p:spPr>
          <a:xfrm>
            <a:off x="2348098" y="485394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46FED5F-B6FC-1941-9C17-C8BEC02504B6}"/>
              </a:ext>
            </a:extLst>
          </p:cNvPr>
          <p:cNvSpPr/>
          <p:nvPr/>
        </p:nvSpPr>
        <p:spPr>
          <a:xfrm>
            <a:off x="3564192" y="4868213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0C91793-532D-9240-89BA-1474B3622E15}"/>
              </a:ext>
            </a:extLst>
          </p:cNvPr>
          <p:cNvSpPr/>
          <p:nvPr/>
        </p:nvSpPr>
        <p:spPr>
          <a:xfrm>
            <a:off x="168863" y="6439865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3A31EC4-D1BB-464E-90B2-87E1FBE995F3}"/>
              </a:ext>
            </a:extLst>
          </p:cNvPr>
          <p:cNvSpPr/>
          <p:nvPr/>
        </p:nvSpPr>
        <p:spPr>
          <a:xfrm>
            <a:off x="717890" y="6439555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BBF2C47-F87D-774A-812F-FD578E48599E}"/>
              </a:ext>
            </a:extLst>
          </p:cNvPr>
          <p:cNvSpPr/>
          <p:nvPr/>
        </p:nvSpPr>
        <p:spPr>
          <a:xfrm>
            <a:off x="1262471" y="643941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0D18E0E-974D-A245-9045-97DF3B719969}"/>
              </a:ext>
            </a:extLst>
          </p:cNvPr>
          <p:cNvSpPr/>
          <p:nvPr/>
        </p:nvSpPr>
        <p:spPr>
          <a:xfrm>
            <a:off x="1807054" y="643941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A181721-3B85-6F4B-8248-C59A2FC2725A}"/>
              </a:ext>
            </a:extLst>
          </p:cNvPr>
          <p:cNvSpPr/>
          <p:nvPr/>
        </p:nvSpPr>
        <p:spPr>
          <a:xfrm>
            <a:off x="2351017" y="643941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22140A1-B326-BA4A-B027-295F5D15A160}"/>
              </a:ext>
            </a:extLst>
          </p:cNvPr>
          <p:cNvSpPr/>
          <p:nvPr/>
        </p:nvSpPr>
        <p:spPr>
          <a:xfrm>
            <a:off x="3567111" y="6453681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8A3F22A-A543-C840-B585-4F53E94ADB2F}"/>
              </a:ext>
            </a:extLst>
          </p:cNvPr>
          <p:cNvSpPr/>
          <p:nvPr/>
        </p:nvSpPr>
        <p:spPr>
          <a:xfrm>
            <a:off x="168863" y="651070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E79AC059-7D46-F648-857E-1DF83C2C62CE}"/>
              </a:ext>
            </a:extLst>
          </p:cNvPr>
          <p:cNvSpPr/>
          <p:nvPr/>
        </p:nvSpPr>
        <p:spPr>
          <a:xfrm>
            <a:off x="717890" y="651039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C07A2BC-8008-D246-B599-E9F6F8F334C4}"/>
              </a:ext>
            </a:extLst>
          </p:cNvPr>
          <p:cNvSpPr/>
          <p:nvPr/>
        </p:nvSpPr>
        <p:spPr>
          <a:xfrm>
            <a:off x="1262471" y="651026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010AECC-1F0B-D149-B247-9D9B561393AD}"/>
              </a:ext>
            </a:extLst>
          </p:cNvPr>
          <p:cNvSpPr/>
          <p:nvPr/>
        </p:nvSpPr>
        <p:spPr>
          <a:xfrm>
            <a:off x="1807054" y="651025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4752DA9-680F-214B-97D7-5D1D0A67F738}"/>
              </a:ext>
            </a:extLst>
          </p:cNvPr>
          <p:cNvSpPr/>
          <p:nvPr/>
        </p:nvSpPr>
        <p:spPr>
          <a:xfrm>
            <a:off x="2351017" y="651025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E4FA2E7-0D55-6F45-A158-5F0DEA1C7F80}"/>
              </a:ext>
            </a:extLst>
          </p:cNvPr>
          <p:cNvSpPr/>
          <p:nvPr/>
        </p:nvSpPr>
        <p:spPr>
          <a:xfrm>
            <a:off x="3567111" y="6524522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57091D0-E29E-4D4D-A4D1-16580B146ACE}"/>
              </a:ext>
            </a:extLst>
          </p:cNvPr>
          <p:cNvSpPr/>
          <p:nvPr/>
        </p:nvSpPr>
        <p:spPr>
          <a:xfrm>
            <a:off x="168218" y="6582785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1ADE68E1-7599-114D-8E1D-755DEE076B73}"/>
              </a:ext>
            </a:extLst>
          </p:cNvPr>
          <p:cNvSpPr/>
          <p:nvPr/>
        </p:nvSpPr>
        <p:spPr>
          <a:xfrm>
            <a:off x="717245" y="6582475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111E720-50C3-DA4E-A469-AB6ACD2E6E2C}"/>
              </a:ext>
            </a:extLst>
          </p:cNvPr>
          <p:cNvSpPr/>
          <p:nvPr/>
        </p:nvSpPr>
        <p:spPr>
          <a:xfrm>
            <a:off x="1261826" y="658233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3C4DF9DC-E528-2E4A-AE8A-B3E3F22D76E2}"/>
              </a:ext>
            </a:extLst>
          </p:cNvPr>
          <p:cNvSpPr/>
          <p:nvPr/>
        </p:nvSpPr>
        <p:spPr>
          <a:xfrm>
            <a:off x="1806409" y="658233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FE0EC98-C9C6-8041-8506-5ECB9825E60C}"/>
              </a:ext>
            </a:extLst>
          </p:cNvPr>
          <p:cNvSpPr/>
          <p:nvPr/>
        </p:nvSpPr>
        <p:spPr>
          <a:xfrm>
            <a:off x="2350372" y="6582337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B46CE9C2-B999-2B42-A77D-08D31501CA80}"/>
              </a:ext>
            </a:extLst>
          </p:cNvPr>
          <p:cNvSpPr/>
          <p:nvPr/>
        </p:nvSpPr>
        <p:spPr>
          <a:xfrm>
            <a:off x="3566466" y="6596601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7590522-E33F-354F-B7BC-0154EDA4D105}"/>
              </a:ext>
            </a:extLst>
          </p:cNvPr>
          <p:cNvSpPr/>
          <p:nvPr/>
        </p:nvSpPr>
        <p:spPr>
          <a:xfrm>
            <a:off x="168218" y="665362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6C09AF1-57DE-CC49-84F9-26DD33EF696C}"/>
              </a:ext>
            </a:extLst>
          </p:cNvPr>
          <p:cNvSpPr/>
          <p:nvPr/>
        </p:nvSpPr>
        <p:spPr>
          <a:xfrm>
            <a:off x="717245" y="6653316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6FB96A2-8760-ED45-9D9F-45B707B3949B}"/>
              </a:ext>
            </a:extLst>
          </p:cNvPr>
          <p:cNvSpPr/>
          <p:nvPr/>
        </p:nvSpPr>
        <p:spPr>
          <a:xfrm>
            <a:off x="1261826" y="6653180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5B42372-F311-6A45-AFEC-114E1EDBC12B}"/>
              </a:ext>
            </a:extLst>
          </p:cNvPr>
          <p:cNvSpPr/>
          <p:nvPr/>
        </p:nvSpPr>
        <p:spPr>
          <a:xfrm>
            <a:off x="1806409" y="6653179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A1DFDE-116E-D846-89EC-37223AF34F4F}"/>
              </a:ext>
            </a:extLst>
          </p:cNvPr>
          <p:cNvSpPr/>
          <p:nvPr/>
        </p:nvSpPr>
        <p:spPr>
          <a:xfrm>
            <a:off x="2350372" y="6653178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7AD34BC-049F-8F4C-BEAD-1B941C220B46}"/>
              </a:ext>
            </a:extLst>
          </p:cNvPr>
          <p:cNvSpPr/>
          <p:nvPr/>
        </p:nvSpPr>
        <p:spPr>
          <a:xfrm>
            <a:off x="3566466" y="6667442"/>
            <a:ext cx="544585" cy="68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9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0BD828F-7EFE-4A0B-92A4-CEC577E87B5E}"/>
              </a:ext>
            </a:extLst>
          </p:cNvPr>
          <p:cNvSpPr/>
          <p:nvPr/>
        </p:nvSpPr>
        <p:spPr>
          <a:xfrm>
            <a:off x="4905355" y="2998431"/>
            <a:ext cx="701875" cy="5620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4884B1-C04E-6C44-9C06-518D58F4BE4B}"/>
              </a:ext>
            </a:extLst>
          </p:cNvPr>
          <p:cNvSpPr txBox="1"/>
          <p:nvPr/>
        </p:nvSpPr>
        <p:spPr>
          <a:xfrm>
            <a:off x="353482" y="120850"/>
            <a:ext cx="5287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>
                <a:latin typeface="Beirut" pitchFamily="2" charset="-78"/>
                <a:ea typeface="BM YEONSUNG OTF" panose="020B0600000101010101" pitchFamily="34" charset="-127"/>
                <a:cs typeface="Beirut" pitchFamily="2" charset="-78"/>
              </a:rPr>
              <a:t>One class SVM principal</a:t>
            </a:r>
            <a:endParaRPr kumimoji="1" lang="ko-Kore-KR" altLang="en-US" sz="4000" dirty="0">
              <a:latin typeface="Beirut" pitchFamily="2" charset="-78"/>
              <a:ea typeface="BM YEONSUNG OTF" panose="020B0600000101010101" pitchFamily="34" charset="-127"/>
              <a:cs typeface="Beirut" pitchFamily="2" charset="-78"/>
            </a:endParaRPr>
          </a:p>
        </p:txBody>
      </p:sp>
      <p:cxnSp>
        <p:nvCxnSpPr>
          <p:cNvPr id="15" name="직선 연결선[R] 3">
            <a:extLst>
              <a:ext uri="{FF2B5EF4-FFF2-40B4-BE49-F238E27FC236}">
                <a16:creationId xmlns:a16="http://schemas.microsoft.com/office/drawing/2014/main" id="{EEB0A80D-BABB-6444-8439-9A572AA312E5}"/>
              </a:ext>
            </a:extLst>
          </p:cNvPr>
          <p:cNvCxnSpPr/>
          <p:nvPr/>
        </p:nvCxnSpPr>
        <p:spPr>
          <a:xfrm>
            <a:off x="353482" y="828736"/>
            <a:ext cx="1050749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DFBC015-1F4A-224B-88FE-00081CDC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56" y="5206472"/>
            <a:ext cx="3538349" cy="16125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8342CEE-910D-514E-835F-F7F81F1445AC}"/>
              </a:ext>
            </a:extLst>
          </p:cNvPr>
          <p:cNvSpPr/>
          <p:nvPr/>
        </p:nvSpPr>
        <p:spPr>
          <a:xfrm>
            <a:off x="11412856" y="5895135"/>
            <a:ext cx="598492" cy="5807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1F10DF-98EF-5D4E-8EFF-35D287380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57" y="1536621"/>
            <a:ext cx="4488873" cy="34856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84952-B9F1-F147-85E4-D1E733748203}"/>
              </a:ext>
            </a:extLst>
          </p:cNvPr>
          <p:cNvSpPr/>
          <p:nvPr/>
        </p:nvSpPr>
        <p:spPr>
          <a:xfrm>
            <a:off x="224122" y="1536621"/>
            <a:ext cx="4681233" cy="96050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ysClr val="windowText" lastClr="000000"/>
                </a:solidFill>
              </a:rPr>
              <a:t>Positive or Outlier</a:t>
            </a:r>
          </a:p>
          <a:p>
            <a:pPr marL="285750" indent="-285750">
              <a:buFontTx/>
              <a:buChar char="-"/>
            </a:pPr>
            <a:r>
              <a:rPr kumimoji="1" lang="en-US" altLang="ko-Kore-KR" dirty="0">
                <a:solidFill>
                  <a:sysClr val="windowText" lastClr="000000"/>
                </a:solidFill>
              </a:rPr>
              <a:t>When we haven’t negative data</a:t>
            </a:r>
          </a:p>
          <a:p>
            <a:pPr marL="285750" indent="-285750">
              <a:buFontTx/>
              <a:buChar char="-"/>
            </a:pPr>
            <a:r>
              <a:rPr kumimoji="1" lang="en-US" altLang="ko-Kore-KR" dirty="0">
                <a:solidFill>
                  <a:sysClr val="windowText" lastClr="000000"/>
                </a:solidFill>
              </a:rPr>
              <a:t>If there are various of types in negative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67956-986C-924C-B48E-E611CDA48C02}"/>
              </a:ext>
            </a:extLst>
          </p:cNvPr>
          <p:cNvSpPr txBox="1"/>
          <p:nvPr/>
        </p:nvSpPr>
        <p:spPr>
          <a:xfrm>
            <a:off x="353482" y="3365653"/>
            <a:ext cx="54993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Beirut" pitchFamily="2" charset="-78"/>
                <a:cs typeface="Beirut" pitchFamily="2" charset="-78"/>
              </a:rPr>
              <a:t>Solving the OCSVM optimization problem :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59CDD1B-5A13-F640-BBFF-A674B2C8D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2" y="3822195"/>
            <a:ext cx="4758222" cy="121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27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854</Words>
  <Application>Microsoft Office PowerPoint</Application>
  <PresentationFormat>와이드스크린</PresentationFormat>
  <Paragraphs>423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Beirut</vt:lpstr>
      <vt:lpstr>맑은 고딕</vt:lpstr>
      <vt:lpstr>Arial</vt:lpstr>
      <vt:lpstr>Arial Rounded MT Bold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영조</dc:creator>
  <cp:lastModifiedBy>최영조</cp:lastModifiedBy>
  <cp:revision>110</cp:revision>
  <dcterms:created xsi:type="dcterms:W3CDTF">2021-02-04T04:38:04Z</dcterms:created>
  <dcterms:modified xsi:type="dcterms:W3CDTF">2021-10-10T10:02:48Z</dcterms:modified>
</cp:coreProperties>
</file>